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26" r:id="rId3"/>
    <p:sldId id="1154" r:id="rId5"/>
    <p:sldId id="1152" r:id="rId6"/>
    <p:sldId id="1091" r:id="rId7"/>
    <p:sldId id="1099" r:id="rId8"/>
    <p:sldId id="1092" r:id="rId9"/>
    <p:sldId id="1093" r:id="rId10"/>
    <p:sldId id="1094" r:id="rId11"/>
    <p:sldId id="1095" r:id="rId12"/>
    <p:sldId id="1096" r:id="rId13"/>
    <p:sldId id="1097" r:id="rId14"/>
    <p:sldId id="1100" r:id="rId15"/>
    <p:sldId id="1101" r:id="rId16"/>
    <p:sldId id="1102" r:id="rId17"/>
    <p:sldId id="1103" r:id="rId18"/>
    <p:sldId id="1104" r:id="rId19"/>
    <p:sldId id="1106" r:id="rId20"/>
    <p:sldId id="1105" r:id="rId21"/>
    <p:sldId id="1107" r:id="rId22"/>
    <p:sldId id="1108" r:id="rId23"/>
    <p:sldId id="1109" r:id="rId24"/>
    <p:sldId id="1114" r:id="rId25"/>
    <p:sldId id="1115" r:id="rId26"/>
    <p:sldId id="1117" r:id="rId27"/>
    <p:sldId id="1118" r:id="rId28"/>
    <p:sldId id="1119" r:id="rId29"/>
    <p:sldId id="1121" r:id="rId30"/>
    <p:sldId id="1125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938" y="206375"/>
            <a:ext cx="3543300" cy="5222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F13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ADD YOUR TEXT HERE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E0F13"/>
              </a:solidFill>
              <a:effectLst/>
              <a:uLnTx/>
              <a:uFillTx/>
              <a:latin typeface="+mn-lt"/>
              <a:ea typeface="Yu Gothic Medium" panose="020B0500000000000000" charset="-128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125" y="144463"/>
            <a:ext cx="652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082925" y="4678045"/>
            <a:ext cx="5694680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735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山东畅想云教育科技有限公司</a:t>
            </a:r>
            <a:endParaRPr lang="en-US" altLang="nl-NL" sz="173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393190" y="2093595"/>
            <a:ext cx="907415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教师选书流程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665095" y="4339590"/>
            <a:ext cx="65284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9185" y="3482340"/>
            <a:ext cx="4582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www.changxianggu.com</a:t>
            </a:r>
            <a:endParaRPr lang="zh-CN" altLang="en-US" sz="28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5</a:t>
            </a:r>
            <a:r>
              <a:rPr lang="zh-CN" altLang="en-US" sz="2000" b="1">
                <a:latin typeface="Tahoma" panose="020B0604030504040204" charset="0"/>
              </a:rPr>
              <a:t>、添加教师用书数量，确认班级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修改班级，填写教材评价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5.png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0215" y="2035493"/>
            <a:ext cx="11292205" cy="27863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6</a:t>
            </a:r>
            <a:r>
              <a:rPr lang="zh-CN" altLang="en-US" sz="2000" b="1">
                <a:latin typeface="Tahoma" panose="020B0604030504040204" charset="0"/>
              </a:rPr>
              <a:t>、确认教材、班级信息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6.png6"/>
          <p:cNvPicPr>
            <a:picLocks noChangeAspect="1"/>
          </p:cNvPicPr>
          <p:nvPr/>
        </p:nvPicPr>
        <p:blipFill>
          <a:blip r:embed="rId1"/>
          <a:srcRect l="-280" t="353" r="553" b="1380"/>
          <a:stretch>
            <a:fillRect/>
          </a:stretch>
        </p:blipFill>
        <p:spPr>
          <a:xfrm>
            <a:off x="302895" y="1456690"/>
            <a:ext cx="11198860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858770"/>
            <a:ext cx="329438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二、教参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选用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选用教参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19.png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8215" y="1430655"/>
            <a:ext cx="9756140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选用教材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搜索教材名</a:t>
            </a:r>
            <a:r>
              <a:rPr lang="en-US" altLang="zh-CN" sz="2000" b="1">
                <a:latin typeface="Tahoma" panose="020B0604030504040204" charset="0"/>
              </a:rPr>
              <a:t>/ISBN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20.png20"/>
          <p:cNvPicPr>
            <a:picLocks noChangeAspect="1"/>
          </p:cNvPicPr>
          <p:nvPr/>
        </p:nvPicPr>
        <p:blipFill>
          <a:blip r:embed="rId1"/>
          <a:srcRect b="3010"/>
          <a:stretch>
            <a:fillRect/>
          </a:stretch>
        </p:blipFill>
        <p:spPr>
          <a:xfrm>
            <a:off x="725170" y="1311275"/>
            <a:ext cx="10486390" cy="46824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选用教材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添加数量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确认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21.png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8175" y="1274445"/>
            <a:ext cx="10422255" cy="48158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16730" y="2989580"/>
            <a:ext cx="410972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三、修改已选用教材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选用教材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2"/>
          <p:cNvPicPr>
            <a:picLocks noChangeAspect="1"/>
          </p:cNvPicPr>
          <p:nvPr/>
        </p:nvPicPr>
        <p:blipFill>
          <a:blip r:embed="rId1"/>
          <a:srcRect t="1453"/>
          <a:stretch>
            <a:fillRect/>
          </a:stretch>
        </p:blipFill>
        <p:spPr>
          <a:xfrm>
            <a:off x="461645" y="1211580"/>
            <a:ext cx="11041380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选用教材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删除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重新选书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rcRect r="1219"/>
          <a:stretch>
            <a:fillRect/>
          </a:stretch>
        </p:blipFill>
        <p:spPr>
          <a:xfrm>
            <a:off x="658495" y="1274445"/>
            <a:ext cx="10648950" cy="47205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3370" y="2990215"/>
            <a:ext cx="525399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四、添加搜索不到的教材（教参）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425450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altLang="en-US" sz="2000" b="1">
                <a:latin typeface="Tahoma" panose="020B0604030504040204" charset="0"/>
              </a:rPr>
              <a:t>登录畅想谷教师端，激活账号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70330"/>
            <a:ext cx="10058400" cy="43008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选用教材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添加教材（教参）</a:t>
            </a:r>
            <a:endParaRPr 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1419225"/>
            <a:ext cx="10795635" cy="46113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教材选用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-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选用教材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-</a:t>
            </a:r>
            <a:r>
              <a:rPr lang="zh-CN" sz="2000" b="1">
                <a:latin typeface="Tahoma" panose="020B0604030504040204" charset="0"/>
                <a:sym typeface="+mn-ea"/>
              </a:rPr>
              <a:t>添加教材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-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填写教材（教参）信息</a:t>
            </a:r>
            <a:endParaRPr lang="zh-CN" altLang="en-US" sz="2000" b="1">
              <a:latin typeface="Tahoma" panose="020B060403050404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" y="1274445"/>
            <a:ext cx="10058400" cy="48152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16730" y="2989580"/>
            <a:ext cx="410972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五、认领课程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认领课程</a:t>
            </a:r>
            <a:endParaRPr 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6"/>
          <p:cNvPicPr>
            <a:picLocks noChangeAspect="1"/>
          </p:cNvPicPr>
          <p:nvPr/>
        </p:nvPicPr>
        <p:blipFill>
          <a:blip r:embed="rId1"/>
          <a:srcRect r="995"/>
          <a:stretch>
            <a:fillRect/>
          </a:stretch>
        </p:blipFill>
        <p:spPr>
          <a:xfrm>
            <a:off x="880745" y="1274445"/>
            <a:ext cx="10430510" cy="46526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认领课程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搜索课程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操作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1825625"/>
            <a:ext cx="10058400" cy="32061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认领课程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搜索课程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操作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添加班级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1390015"/>
            <a:ext cx="10058400" cy="4578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认领课程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搜索课程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添加上课班级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认领课程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905" y="1668780"/>
            <a:ext cx="10058400" cy="43605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5</a:t>
            </a:r>
            <a:r>
              <a:rPr lang="zh-CN" altLang="en-US" sz="2000" b="1">
                <a:latin typeface="Tahoma" panose="020B0604030504040204" charset="0"/>
              </a:rPr>
              <a:t>、认领成功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33"/>
          <p:cNvPicPr>
            <a:picLocks noChangeAspect="1"/>
          </p:cNvPicPr>
          <p:nvPr/>
        </p:nvPicPr>
        <p:blipFill>
          <a:blip r:embed="rId1"/>
          <a:srcRect b="4699"/>
          <a:stretch>
            <a:fillRect/>
          </a:stretch>
        </p:blipFill>
        <p:spPr>
          <a:xfrm>
            <a:off x="934720" y="1432560"/>
            <a:ext cx="100584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130550" y="4492625"/>
            <a:ext cx="5694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畅想谷</a:t>
            </a:r>
            <a:endParaRPr lang="zh-CN" altLang="en-US" sz="2800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769110" y="2110105"/>
            <a:ext cx="883793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924175" y="3900805"/>
            <a:ext cx="65284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34778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altLang="en-US" sz="2000" b="1">
                <a:latin typeface="Tahoma" panose="020B0604030504040204" charset="0"/>
              </a:rPr>
              <a:t>填写激活信息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74775"/>
            <a:ext cx="10058400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34778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altLang="en-US" sz="2000" b="1">
                <a:latin typeface="Tahoma" panose="020B0604030504040204" charset="0"/>
              </a:rPr>
              <a:t>登录畅想谷教师端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 b="1722"/>
          <a:stretch>
            <a:fillRect/>
          </a:stretch>
        </p:blipFill>
        <p:spPr>
          <a:xfrm>
            <a:off x="408940" y="1078230"/>
            <a:ext cx="11374120" cy="5253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830320" y="2845435"/>
            <a:ext cx="329438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一、教师用书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选用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34778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、教材选用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2-1.png2-1"/>
          <p:cNvPicPr>
            <a:picLocks noChangeAspect="1"/>
          </p:cNvPicPr>
          <p:nvPr/>
        </p:nvPicPr>
        <p:blipFill>
          <a:blip r:embed="rId1"/>
          <a:srcRect r="702"/>
          <a:stretch>
            <a:fillRect/>
          </a:stretch>
        </p:blipFill>
        <p:spPr>
          <a:xfrm>
            <a:off x="582295" y="1274445"/>
            <a:ext cx="11132820" cy="49714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34778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、选用教材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3-1.png3-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8805" y="1431925"/>
            <a:ext cx="10993755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413512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、选用教材</a:t>
            </a:r>
            <a:r>
              <a:rPr lang="en-US" altLang="zh-CN" sz="2000" b="1">
                <a:latin typeface="Tahoma" panose="020B0604030504040204" charset="0"/>
              </a:rPr>
              <a:t>(</a:t>
            </a:r>
            <a:r>
              <a:rPr lang="zh-CN" altLang="en-US" sz="2000" b="1">
                <a:latin typeface="Tahoma" panose="020B0604030504040204" charset="0"/>
              </a:rPr>
              <a:t>历年教材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推荐教材</a:t>
            </a:r>
            <a:r>
              <a:rPr lang="en-US" altLang="zh-CN" sz="2000" b="1">
                <a:latin typeface="Tahoma" panose="020B0604030504040204" charset="0"/>
              </a:rPr>
              <a:t>)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7.png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04558" y="1495743"/>
            <a:ext cx="9987280" cy="4521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413512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、选中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添加成功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SD10\Desktop\1\3\4-1.png4-1"/>
          <p:cNvPicPr>
            <a:picLocks noChangeAspect="1"/>
          </p:cNvPicPr>
          <p:nvPr/>
        </p:nvPicPr>
        <p:blipFill>
          <a:blip r:embed="rId1"/>
          <a:srcRect r="1035"/>
          <a:stretch>
            <a:fillRect/>
          </a:stretch>
        </p:blipFill>
        <p:spPr>
          <a:xfrm>
            <a:off x="549275" y="1274445"/>
            <a:ext cx="11292205" cy="49574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.1|3.1|1.3|0.9"/>
</p:tagLst>
</file>

<file path=ppt/tags/tag2.xml><?xml version="1.0" encoding="utf-8"?>
<p:tagLst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演示</Application>
  <PresentationFormat>宽屏</PresentationFormat>
  <Paragraphs>116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Yu Gothic Medium</vt:lpstr>
      <vt:lpstr>微软雅黑</vt:lpstr>
      <vt:lpstr>Tahoma</vt:lpstr>
      <vt:lpstr>Arial Unicode MS</vt:lpstr>
      <vt:lpstr>Calibri Light</vt:lpstr>
      <vt:lpstr>Calibri</vt:lpstr>
      <vt:lpstr>Office 主题</vt:lpstr>
      <vt:lpstr>PowerPoint 演示文稿</vt:lpstr>
      <vt:lpstr>登录畅想谷教师端</vt:lpstr>
      <vt:lpstr>登录畅想谷教师端</vt:lpstr>
      <vt:lpstr>登录畅想谷教师端</vt:lpstr>
      <vt:lpstr>一、教师用书选用</vt:lpstr>
      <vt:lpstr>1、教材选用</vt:lpstr>
      <vt:lpstr>2、选用教材</vt:lpstr>
      <vt:lpstr>3、选用教材(历年教材/推荐教材)</vt:lpstr>
      <vt:lpstr>4、选中-添加成功</vt:lpstr>
      <vt:lpstr>5、添加教师用书数量，确认班级/修改班级，填写教材评价</vt:lpstr>
      <vt:lpstr>6、确认教材、班级信息</vt:lpstr>
      <vt:lpstr>二、教参选用</vt:lpstr>
      <vt:lpstr>1、教材选用-选用教参</vt:lpstr>
      <vt:lpstr>2、教材选用-选用教材-搜索教材名/ISBN</vt:lpstr>
      <vt:lpstr>3、教材选用-选用教材-添加数量-确认</vt:lpstr>
      <vt:lpstr>三、修改已选用教材</vt:lpstr>
      <vt:lpstr>1、教材选用-选用教材</vt:lpstr>
      <vt:lpstr>2、教材选用-选用教材-删除-重新选书</vt:lpstr>
      <vt:lpstr>四、添加搜索不到的教材（教参）</vt:lpstr>
      <vt:lpstr>1、教材选用-选用教材-添加教材（教参）</vt:lpstr>
      <vt:lpstr>2、教材选用-选用教材-添加教材-填写教材（教参）信息</vt:lpstr>
      <vt:lpstr>五、认领课程</vt:lpstr>
      <vt:lpstr>1、教材选用-认领课程</vt:lpstr>
      <vt:lpstr>2、教材选用-认领课程-搜索课程-操作</vt:lpstr>
      <vt:lpstr>3、教材选用-认领课程-搜索课程-操作-添加班级</vt:lpstr>
      <vt:lpstr>4、教材选用-认领课程-搜索课程-添加上课班级-认领课程</vt:lpstr>
      <vt:lpstr>5、认领成功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SD15</dc:creator>
  <cp:lastModifiedBy>湿湿葛葛</cp:lastModifiedBy>
  <cp:revision>479</cp:revision>
  <dcterms:created xsi:type="dcterms:W3CDTF">2017-04-06T04:58:00Z</dcterms:created>
  <dcterms:modified xsi:type="dcterms:W3CDTF">2017-12-05T03:35:07Z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