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057" r:id="rId3"/>
    <p:sldId id="1091" r:id="rId5"/>
    <p:sldId id="1099" r:id="rId6"/>
    <p:sldId id="1121" r:id="rId7"/>
    <p:sldId id="1126" r:id="rId8"/>
    <p:sldId id="1128" r:id="rId9"/>
    <p:sldId id="1127" r:id="rId10"/>
    <p:sldId id="1129" r:id="rId11"/>
    <p:sldId id="1130" r:id="rId12"/>
    <p:sldId id="1131" r:id="rId13"/>
    <p:sldId id="1125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-149382" y="-694611"/>
            <a:ext cx="2590800" cy="1981200"/>
          </a:xfrm>
          <a:custGeom>
            <a:avLst/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2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3938" y="206375"/>
            <a:ext cx="3543300" cy="52228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F13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ADD YOUR TEXT HERE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E0F13"/>
              </a:solidFill>
              <a:effectLst/>
              <a:uLnTx/>
              <a:uFillTx/>
              <a:latin typeface="+mn-lt"/>
              <a:ea typeface="Yu Gothic Medium" panose="020B0500000000000000" charset="-128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125" y="144463"/>
            <a:ext cx="6524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082925" y="4678045"/>
            <a:ext cx="5694680" cy="358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735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山东畅想云教育科技有限公司</a:t>
            </a:r>
            <a:endParaRPr lang="en-US" altLang="nl-NL" sz="1735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2221865" y="2093595"/>
            <a:ext cx="741616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学生端订书流程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665095" y="4339590"/>
            <a:ext cx="652843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78155" y="23607419"/>
            <a:ext cx="2635691" cy="6813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39185" y="3482340"/>
            <a:ext cx="4582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www.changxianggu.com</a:t>
            </a:r>
            <a:endParaRPr lang="zh-CN" altLang="en-US" sz="28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我要买书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课程教材</a:t>
            </a:r>
            <a:r>
              <a:rPr lang="en-US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购买记录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查看详情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473835"/>
            <a:ext cx="10058400" cy="40678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130550" y="4492625"/>
            <a:ext cx="56946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畅想谷</a:t>
            </a:r>
            <a:endParaRPr lang="zh-CN" altLang="en-US" sz="2800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1769110" y="2110105"/>
            <a:ext cx="883793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924175" y="3900805"/>
            <a:ext cx="652843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78155" y="23607419"/>
            <a:ext cx="2635691" cy="6813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zh-CN" altLang="en-US" sz="2000" b="1">
                <a:latin typeface="Tahoma" panose="020B0604030504040204" charset="0"/>
              </a:rPr>
              <a:t>登录畅想谷学生端（账号由学校提供，一个班级只有一个班级管理员账号）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603375"/>
            <a:ext cx="10058400" cy="4544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792730"/>
            <a:ext cx="329438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一、教材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</a:rPr>
              <a:t>选用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我要买书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课程教材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rcRect r="524"/>
          <a:stretch>
            <a:fillRect/>
          </a:stretch>
        </p:blipFill>
        <p:spPr>
          <a:xfrm>
            <a:off x="1093470" y="1384300"/>
            <a:ext cx="10005695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我要买书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课程教材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下载（查看需购买教材的课程）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8"/>
          <p:cNvPicPr>
            <a:picLocks noChangeAspect="1"/>
          </p:cNvPicPr>
          <p:nvPr/>
        </p:nvPicPr>
        <p:blipFill>
          <a:blip r:embed="rId1"/>
          <a:srcRect t="1418"/>
          <a:stretch>
            <a:fillRect/>
          </a:stretch>
        </p:blipFill>
        <p:spPr>
          <a:xfrm>
            <a:off x="974725" y="1340485"/>
            <a:ext cx="10058400" cy="45897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我要买书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课程教材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勾选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rcRect r="915"/>
          <a:stretch>
            <a:fillRect/>
          </a:stretch>
        </p:blipFill>
        <p:spPr>
          <a:xfrm>
            <a:off x="1113155" y="1274445"/>
            <a:ext cx="9966325" cy="4523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976820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4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我要买书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课程教材</a:t>
            </a:r>
            <a:r>
              <a:rPr lang="en-US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生成订书单</a:t>
            </a:r>
            <a:r>
              <a:rPr lang="zh-CN" altLang="en-US" sz="1600" b="1">
                <a:latin typeface="Tahoma" panose="020B0604030504040204" charset="0"/>
              </a:rPr>
              <a:t>（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如果第一次订单提交信息有误，再次提交即可</a:t>
            </a:r>
            <a:r>
              <a:rPr lang="zh-CN" altLang="en-US" sz="1600" b="1">
                <a:latin typeface="Tahoma" panose="020B0604030504040204" charset="0"/>
              </a:rPr>
              <a:t>）</a:t>
            </a:r>
            <a:endParaRPr lang="zh-CN" altLang="en-US" sz="16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060" y="1274445"/>
            <a:ext cx="10058400" cy="48063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792730"/>
            <a:ext cx="329438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二、查看购买记录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我要买书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课程教材</a:t>
            </a:r>
            <a:r>
              <a:rPr lang="en-US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购买记录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79220"/>
            <a:ext cx="10058400" cy="43103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1.1|3.1|1.3|0.9"/>
</p:tagLst>
</file>

<file path=ppt/tags/tag2.xml><?xml version="1.0" encoding="utf-8"?>
<p:tagLst xmlns:p="http://schemas.openxmlformats.org/presentationml/2006/main">
  <p:tag name="TIMING" val="|1.1|3.1|1.3|0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WPS 演示</Application>
  <PresentationFormat>宽屏</PresentationFormat>
  <Paragraphs>48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Yu Gothic Medium</vt:lpstr>
      <vt:lpstr>微软雅黑</vt:lpstr>
      <vt:lpstr>Tahoma</vt:lpstr>
      <vt:lpstr>Arial Unicode MS</vt:lpstr>
      <vt:lpstr>Calibri Light</vt:lpstr>
      <vt:lpstr>Calibri</vt:lpstr>
      <vt:lpstr>Office 主题</vt:lpstr>
      <vt:lpstr>PowerPoint 演示文稿</vt:lpstr>
      <vt:lpstr>登录畅想谷学生端（账号由学校提供，一个班级只有一个班级管理员账号）</vt:lpstr>
      <vt:lpstr>一、教材选用</vt:lpstr>
      <vt:lpstr>1、我要买书-课程教材</vt:lpstr>
      <vt:lpstr>2、我要买书-课程教材-下载（查看需购买教材的课程）</vt:lpstr>
      <vt:lpstr>3、我要买书-课程教材-勾选</vt:lpstr>
      <vt:lpstr>4、我要买书-课程教材-生成订书单（如果第一次订单提交信息有误，再次提交即可）</vt:lpstr>
      <vt:lpstr>二、查看购买记录</vt:lpstr>
      <vt:lpstr>1、我要买书-课程教材-购买记录</vt:lpstr>
      <vt:lpstr>2、我要买书-课程教材-购买记录-查看详情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SD15</dc:creator>
  <cp:lastModifiedBy>湿湿葛葛</cp:lastModifiedBy>
  <cp:revision>478</cp:revision>
  <dcterms:created xsi:type="dcterms:W3CDTF">2017-04-06T04:58:00Z</dcterms:created>
  <dcterms:modified xsi:type="dcterms:W3CDTF">2017-12-05T03:31:18Z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