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55" r:id="rId3"/>
    <p:sldId id="1031" r:id="rId5"/>
    <p:sldId id="1103" r:id="rId6"/>
    <p:sldId id="1100" r:id="rId7"/>
    <p:sldId id="1101" r:id="rId8"/>
    <p:sldId id="1102" r:id="rId9"/>
    <p:sldId id="1104" r:id="rId10"/>
    <p:sldId id="1106" r:id="rId11"/>
    <p:sldId id="1109" r:id="rId12"/>
    <p:sldId id="1108" r:id="rId13"/>
    <p:sldId id="1110" r:id="rId14"/>
    <p:sldId id="1111" r:id="rId15"/>
    <p:sldId id="1112" r:id="rId16"/>
    <p:sldId id="1113" r:id="rId17"/>
    <p:sldId id="1114" r:id="rId18"/>
    <p:sldId id="1097" r:id="rId19"/>
    <p:sldId id="1115" r:id="rId20"/>
    <p:sldId id="1116" r:id="rId21"/>
    <p:sldId id="1138" r:id="rId22"/>
    <p:sldId id="1139" r:id="rId23"/>
    <p:sldId id="1120" r:id="rId24"/>
    <p:sldId id="1123" r:id="rId25"/>
    <p:sldId id="1124" r:id="rId26"/>
    <p:sldId id="1134" r:id="rId27"/>
    <p:sldId id="1136" r:id="rId28"/>
    <p:sldId id="1137" r:id="rId29"/>
    <p:sldId id="1122" r:id="rId30"/>
    <p:sldId id="1121" r:id="rId31"/>
    <p:sldId id="1125" r:id="rId32"/>
    <p:sldId id="1126" r:id="rId33"/>
    <p:sldId id="1127" r:id="rId34"/>
    <p:sldId id="1128" r:id="rId35"/>
    <p:sldId id="1129" r:id="rId36"/>
    <p:sldId id="1130" r:id="rId37"/>
    <p:sldId id="1117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solidFill>
          <a:srgbClr val="F1F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/>
        </p:nvSpPr>
        <p:spPr bwMode="auto">
          <a:xfrm>
            <a:off x="-149382" y="-694611"/>
            <a:ext cx="2590800" cy="1981200"/>
          </a:xfrm>
          <a:custGeom>
            <a:avLst/>
            <a:gdLst>
              <a:gd name="T0" fmla="*/ 113 w 265"/>
              <a:gd name="T1" fmla="*/ 175 h 202"/>
              <a:gd name="T2" fmla="*/ 160 w 265"/>
              <a:gd name="T3" fmla="*/ 125 h 202"/>
              <a:gd name="T4" fmla="*/ 161 w 265"/>
              <a:gd name="T5" fmla="*/ 97 h 202"/>
              <a:gd name="T6" fmla="*/ 76 w 265"/>
              <a:gd name="T7" fmla="*/ 174 h 202"/>
              <a:gd name="T8" fmla="*/ 56 w 265"/>
              <a:gd name="T9" fmla="*/ 168 h 202"/>
              <a:gd name="T10" fmla="*/ 28 w 265"/>
              <a:gd name="T11" fmla="*/ 182 h 202"/>
              <a:gd name="T12" fmla="*/ 34 w 265"/>
              <a:gd name="T13" fmla="*/ 87 h 202"/>
              <a:gd name="T14" fmla="*/ 82 w 265"/>
              <a:gd name="T15" fmla="*/ 104 h 202"/>
              <a:gd name="T16" fmla="*/ 107 w 265"/>
              <a:gd name="T17" fmla="*/ 94 h 202"/>
              <a:gd name="T18" fmla="*/ 106 w 265"/>
              <a:gd name="T19" fmla="*/ 102 h 202"/>
              <a:gd name="T20" fmla="*/ 120 w 265"/>
              <a:gd name="T21" fmla="*/ 106 h 202"/>
              <a:gd name="T22" fmla="*/ 110 w 265"/>
              <a:gd name="T23" fmla="*/ 121 h 202"/>
              <a:gd name="T24" fmla="*/ 83 w 265"/>
              <a:gd name="T25" fmla="*/ 142 h 202"/>
              <a:gd name="T26" fmla="*/ 67 w 265"/>
              <a:gd name="T27" fmla="*/ 154 h 202"/>
              <a:gd name="T28" fmla="*/ 60 w 265"/>
              <a:gd name="T29" fmla="*/ 163 h 202"/>
              <a:gd name="T30" fmla="*/ 53 w 265"/>
              <a:gd name="T31" fmla="*/ 164 h 202"/>
              <a:gd name="T32" fmla="*/ 32 w 265"/>
              <a:gd name="T33" fmla="*/ 165 h 202"/>
              <a:gd name="T34" fmla="*/ 28 w 265"/>
              <a:gd name="T35" fmla="*/ 164 h 202"/>
              <a:gd name="T36" fmla="*/ 21 w 265"/>
              <a:gd name="T37" fmla="*/ 162 h 202"/>
              <a:gd name="T38" fmla="*/ 14 w 265"/>
              <a:gd name="T39" fmla="*/ 161 h 202"/>
              <a:gd name="T40" fmla="*/ 15 w 265"/>
              <a:gd name="T41" fmla="*/ 128 h 202"/>
              <a:gd name="T42" fmla="*/ 11 w 265"/>
              <a:gd name="T43" fmla="*/ 119 h 202"/>
              <a:gd name="T44" fmla="*/ 21 w 265"/>
              <a:gd name="T45" fmla="*/ 109 h 202"/>
              <a:gd name="T46" fmla="*/ 31 w 265"/>
              <a:gd name="T47" fmla="*/ 95 h 202"/>
              <a:gd name="T48" fmla="*/ 38 w 265"/>
              <a:gd name="T49" fmla="*/ 95 h 202"/>
              <a:gd name="T50" fmla="*/ 51 w 265"/>
              <a:gd name="T51" fmla="*/ 83 h 202"/>
              <a:gd name="T52" fmla="*/ 69 w 265"/>
              <a:gd name="T53" fmla="*/ 78 h 202"/>
              <a:gd name="T54" fmla="*/ 71 w 265"/>
              <a:gd name="T55" fmla="*/ 94 h 202"/>
              <a:gd name="T56" fmla="*/ 71 w 265"/>
              <a:gd name="T57" fmla="*/ 76 h 202"/>
              <a:gd name="T58" fmla="*/ 55 w 265"/>
              <a:gd name="T59" fmla="*/ 43 h 202"/>
              <a:gd name="T60" fmla="*/ 71 w 265"/>
              <a:gd name="T61" fmla="*/ 68 h 202"/>
              <a:gd name="T62" fmla="*/ 86 w 265"/>
              <a:gd name="T63" fmla="*/ 81 h 202"/>
              <a:gd name="T64" fmla="*/ 57 w 265"/>
              <a:gd name="T65" fmla="*/ 85 h 202"/>
              <a:gd name="T66" fmla="*/ 93 w 265"/>
              <a:gd name="T67" fmla="*/ 99 h 202"/>
              <a:gd name="T68" fmla="*/ 82 w 265"/>
              <a:gd name="T69" fmla="*/ 120 h 202"/>
              <a:gd name="T70" fmla="*/ 80 w 265"/>
              <a:gd name="T71" fmla="*/ 112 h 202"/>
              <a:gd name="T72" fmla="*/ 79 w 265"/>
              <a:gd name="T73" fmla="*/ 126 h 202"/>
              <a:gd name="T74" fmla="*/ 69 w 265"/>
              <a:gd name="T75" fmla="*/ 147 h 202"/>
              <a:gd name="T76" fmla="*/ 82 w 265"/>
              <a:gd name="T77" fmla="*/ 126 h 202"/>
              <a:gd name="T78" fmla="*/ 39 w 265"/>
              <a:gd name="T79" fmla="*/ 154 h 202"/>
              <a:gd name="T80" fmla="*/ 46 w 265"/>
              <a:gd name="T81" fmla="*/ 153 h 202"/>
              <a:gd name="T82" fmla="*/ 49 w 265"/>
              <a:gd name="T83" fmla="*/ 156 h 202"/>
              <a:gd name="T84" fmla="*/ 54 w 265"/>
              <a:gd name="T85" fmla="*/ 149 h 202"/>
              <a:gd name="T86" fmla="*/ 58 w 265"/>
              <a:gd name="T87" fmla="*/ 150 h 202"/>
              <a:gd name="T88" fmla="*/ 63 w 265"/>
              <a:gd name="T89" fmla="*/ 147 h 202"/>
              <a:gd name="T90" fmla="*/ 63 w 265"/>
              <a:gd name="T91" fmla="*/ 27 h 202"/>
              <a:gd name="T92" fmla="*/ 61 w 265"/>
              <a:gd name="T93" fmla="*/ 189 h 202"/>
              <a:gd name="T94" fmla="*/ 245 w 265"/>
              <a:gd name="T95" fmla="*/ 11 h 202"/>
              <a:gd name="T96" fmla="*/ 99 w 265"/>
              <a:gd name="T97" fmla="*/ 129 h 202"/>
              <a:gd name="T98" fmla="*/ 46 w 265"/>
              <a:gd name="T99" fmla="*/ 153 h 202"/>
              <a:gd name="T100" fmla="*/ 104 w 265"/>
              <a:gd name="T101" fmla="*/ 71 h 202"/>
              <a:gd name="T102" fmla="*/ 103 w 265"/>
              <a:gd name="T103" fmla="*/ 62 h 202"/>
              <a:gd name="T104" fmla="*/ 11 w 265"/>
              <a:gd name="T105" fmla="*/ 141 h 202"/>
              <a:gd name="T106" fmla="*/ 92 w 265"/>
              <a:gd name="T107" fmla="*/ 64 h 202"/>
              <a:gd name="T108" fmla="*/ 15 w 265"/>
              <a:gd name="T109" fmla="*/ 116 h 202"/>
              <a:gd name="T110" fmla="*/ 34 w 265"/>
              <a:gd name="T111" fmla="*/ 88 h 202"/>
              <a:gd name="T112" fmla="*/ 68 w 265"/>
              <a:gd name="T113" fmla="*/ 51 h 202"/>
              <a:gd name="T114" fmla="*/ 20 w 265"/>
              <a:gd name="T115" fmla="*/ 93 h 202"/>
              <a:gd name="T116" fmla="*/ 17 w 265"/>
              <a:gd name="T117" fmla="*/ 100 h 202"/>
              <a:gd name="T118" fmla="*/ 28 w 265"/>
              <a:gd name="T119" fmla="*/ 74 h 202"/>
              <a:gd name="T120" fmla="*/ 27 w 265"/>
              <a:gd name="T121" fmla="*/ 81 h 202"/>
              <a:gd name="T122" fmla="*/ 52 w 265"/>
              <a:gd name="T123" fmla="*/ 2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5" h="202">
                <a:moveTo>
                  <a:pt x="51" y="9"/>
                </a:moveTo>
                <a:cubicBezTo>
                  <a:pt x="52" y="7"/>
                  <a:pt x="55" y="6"/>
                  <a:pt x="57" y="8"/>
                </a:cubicBezTo>
                <a:cubicBezTo>
                  <a:pt x="58" y="9"/>
                  <a:pt x="57" y="8"/>
                  <a:pt x="57" y="9"/>
                </a:cubicBezTo>
                <a:cubicBezTo>
                  <a:pt x="58" y="11"/>
                  <a:pt x="60" y="11"/>
                  <a:pt x="58" y="13"/>
                </a:cubicBezTo>
                <a:cubicBezTo>
                  <a:pt x="57" y="13"/>
                  <a:pt x="55" y="13"/>
                  <a:pt x="54" y="13"/>
                </a:cubicBezTo>
                <a:cubicBezTo>
                  <a:pt x="52" y="13"/>
                  <a:pt x="50" y="11"/>
                  <a:pt x="51" y="9"/>
                </a:cubicBezTo>
                <a:close/>
                <a:moveTo>
                  <a:pt x="184" y="116"/>
                </a:moveTo>
                <a:cubicBezTo>
                  <a:pt x="184" y="116"/>
                  <a:pt x="186" y="116"/>
                  <a:pt x="188" y="115"/>
                </a:cubicBezTo>
                <a:cubicBezTo>
                  <a:pt x="188" y="115"/>
                  <a:pt x="192" y="114"/>
                  <a:pt x="192" y="115"/>
                </a:cubicBezTo>
                <a:cubicBezTo>
                  <a:pt x="192" y="115"/>
                  <a:pt x="189" y="115"/>
                  <a:pt x="189" y="116"/>
                </a:cubicBezTo>
                <a:cubicBezTo>
                  <a:pt x="187" y="116"/>
                  <a:pt x="185" y="117"/>
                  <a:pt x="184" y="116"/>
                </a:cubicBezTo>
                <a:close/>
                <a:moveTo>
                  <a:pt x="113" y="175"/>
                </a:moveTo>
                <a:cubicBezTo>
                  <a:pt x="114" y="175"/>
                  <a:pt x="120" y="176"/>
                  <a:pt x="122" y="176"/>
                </a:cubicBezTo>
                <a:cubicBezTo>
                  <a:pt x="122" y="176"/>
                  <a:pt x="119" y="176"/>
                  <a:pt x="118" y="175"/>
                </a:cubicBezTo>
                <a:cubicBezTo>
                  <a:pt x="116" y="175"/>
                  <a:pt x="115" y="175"/>
                  <a:pt x="113" y="175"/>
                </a:cubicBezTo>
                <a:close/>
                <a:moveTo>
                  <a:pt x="200" y="92"/>
                </a:moveTo>
                <a:cubicBezTo>
                  <a:pt x="199" y="93"/>
                  <a:pt x="196" y="93"/>
                  <a:pt x="198" y="93"/>
                </a:cubicBezTo>
                <a:cubicBezTo>
                  <a:pt x="199" y="92"/>
                  <a:pt x="200" y="92"/>
                  <a:pt x="200" y="92"/>
                </a:cubicBezTo>
                <a:close/>
                <a:moveTo>
                  <a:pt x="160" y="125"/>
                </a:moveTo>
                <a:cubicBezTo>
                  <a:pt x="159" y="125"/>
                  <a:pt x="161" y="125"/>
                  <a:pt x="162" y="124"/>
                </a:cubicBezTo>
                <a:cubicBezTo>
                  <a:pt x="163" y="124"/>
                  <a:pt x="164" y="124"/>
                  <a:pt x="164" y="124"/>
                </a:cubicBezTo>
                <a:cubicBezTo>
                  <a:pt x="165" y="123"/>
                  <a:pt x="169" y="122"/>
                  <a:pt x="169" y="122"/>
                </a:cubicBezTo>
                <a:cubicBezTo>
                  <a:pt x="170" y="122"/>
                  <a:pt x="166" y="124"/>
                  <a:pt x="165" y="124"/>
                </a:cubicBezTo>
                <a:cubicBezTo>
                  <a:pt x="163" y="124"/>
                  <a:pt x="162" y="125"/>
                  <a:pt x="160" y="125"/>
                </a:cubicBezTo>
                <a:close/>
                <a:moveTo>
                  <a:pt x="161" y="122"/>
                </a:moveTo>
                <a:cubicBezTo>
                  <a:pt x="158" y="123"/>
                  <a:pt x="160" y="121"/>
                  <a:pt x="161" y="122"/>
                </a:cubicBezTo>
                <a:cubicBezTo>
                  <a:pt x="161" y="122"/>
                  <a:pt x="161" y="122"/>
                  <a:pt x="161" y="122"/>
                </a:cubicBezTo>
                <a:close/>
                <a:moveTo>
                  <a:pt x="191" y="95"/>
                </a:moveTo>
                <a:cubicBezTo>
                  <a:pt x="191" y="95"/>
                  <a:pt x="186" y="97"/>
                  <a:pt x="186" y="97"/>
                </a:cubicBezTo>
                <a:cubicBezTo>
                  <a:pt x="186" y="96"/>
                  <a:pt x="194" y="93"/>
                  <a:pt x="191" y="95"/>
                </a:cubicBezTo>
                <a:close/>
                <a:moveTo>
                  <a:pt x="170" y="99"/>
                </a:moveTo>
                <a:cubicBezTo>
                  <a:pt x="170" y="99"/>
                  <a:pt x="173" y="97"/>
                  <a:pt x="174" y="97"/>
                </a:cubicBezTo>
                <a:cubicBezTo>
                  <a:pt x="175" y="97"/>
                  <a:pt x="178" y="96"/>
                  <a:pt x="176" y="97"/>
                </a:cubicBezTo>
                <a:cubicBezTo>
                  <a:pt x="175" y="98"/>
                  <a:pt x="171" y="100"/>
                  <a:pt x="170" y="99"/>
                </a:cubicBezTo>
                <a:close/>
                <a:moveTo>
                  <a:pt x="159" y="97"/>
                </a:moveTo>
                <a:cubicBezTo>
                  <a:pt x="159" y="97"/>
                  <a:pt x="161" y="96"/>
                  <a:pt x="161" y="97"/>
                </a:cubicBezTo>
                <a:cubicBezTo>
                  <a:pt x="161" y="97"/>
                  <a:pt x="159" y="97"/>
                  <a:pt x="159" y="97"/>
                </a:cubicBezTo>
                <a:close/>
                <a:moveTo>
                  <a:pt x="175" y="77"/>
                </a:moveTo>
                <a:cubicBezTo>
                  <a:pt x="174" y="77"/>
                  <a:pt x="177" y="76"/>
                  <a:pt x="177" y="76"/>
                </a:cubicBezTo>
                <a:cubicBezTo>
                  <a:pt x="176" y="77"/>
                  <a:pt x="176" y="77"/>
                  <a:pt x="175" y="77"/>
                </a:cubicBezTo>
                <a:close/>
                <a:moveTo>
                  <a:pt x="145" y="102"/>
                </a:moveTo>
                <a:cubicBezTo>
                  <a:pt x="145" y="102"/>
                  <a:pt x="146" y="102"/>
                  <a:pt x="146" y="102"/>
                </a:cubicBezTo>
                <a:cubicBezTo>
                  <a:pt x="149" y="100"/>
                  <a:pt x="154" y="99"/>
                  <a:pt x="158" y="98"/>
                </a:cubicBezTo>
                <a:cubicBezTo>
                  <a:pt x="160" y="97"/>
                  <a:pt x="156" y="99"/>
                  <a:pt x="155" y="99"/>
                </a:cubicBezTo>
                <a:cubicBezTo>
                  <a:pt x="153" y="100"/>
                  <a:pt x="148" y="102"/>
                  <a:pt x="145" y="102"/>
                </a:cubicBezTo>
                <a:close/>
                <a:moveTo>
                  <a:pt x="69" y="172"/>
                </a:moveTo>
                <a:cubicBezTo>
                  <a:pt x="67" y="171"/>
                  <a:pt x="71" y="172"/>
                  <a:pt x="72" y="173"/>
                </a:cubicBezTo>
                <a:cubicBezTo>
                  <a:pt x="73" y="173"/>
                  <a:pt x="75" y="173"/>
                  <a:pt x="76" y="174"/>
                </a:cubicBezTo>
                <a:cubicBezTo>
                  <a:pt x="76" y="174"/>
                  <a:pt x="74" y="174"/>
                  <a:pt x="73" y="173"/>
                </a:cubicBezTo>
                <a:cubicBezTo>
                  <a:pt x="71" y="173"/>
                  <a:pt x="70" y="172"/>
                  <a:pt x="69" y="172"/>
                </a:cubicBezTo>
                <a:close/>
                <a:moveTo>
                  <a:pt x="236" y="16"/>
                </a:moveTo>
                <a:cubicBezTo>
                  <a:pt x="235" y="16"/>
                  <a:pt x="234" y="17"/>
                  <a:pt x="234" y="17"/>
                </a:cubicBezTo>
                <a:cubicBezTo>
                  <a:pt x="234" y="17"/>
                  <a:pt x="232" y="18"/>
                  <a:pt x="232" y="18"/>
                </a:cubicBezTo>
                <a:cubicBezTo>
                  <a:pt x="232" y="18"/>
                  <a:pt x="237" y="15"/>
                  <a:pt x="237" y="15"/>
                </a:cubicBezTo>
                <a:cubicBezTo>
                  <a:pt x="238" y="15"/>
                  <a:pt x="235" y="16"/>
                  <a:pt x="236" y="16"/>
                </a:cubicBezTo>
                <a:close/>
                <a:moveTo>
                  <a:pt x="157" y="78"/>
                </a:moveTo>
                <a:cubicBezTo>
                  <a:pt x="156" y="79"/>
                  <a:pt x="156" y="79"/>
                  <a:pt x="155" y="79"/>
                </a:cubicBezTo>
                <a:cubicBezTo>
                  <a:pt x="154" y="80"/>
                  <a:pt x="153" y="80"/>
                  <a:pt x="155" y="79"/>
                </a:cubicBezTo>
                <a:cubicBezTo>
                  <a:pt x="156" y="78"/>
                  <a:pt x="157" y="78"/>
                  <a:pt x="157" y="78"/>
                </a:cubicBezTo>
                <a:close/>
                <a:moveTo>
                  <a:pt x="56" y="168"/>
                </a:moveTo>
                <a:cubicBezTo>
                  <a:pt x="55" y="167"/>
                  <a:pt x="58" y="168"/>
                  <a:pt x="58" y="168"/>
                </a:cubicBezTo>
                <a:cubicBezTo>
                  <a:pt x="58" y="168"/>
                  <a:pt x="58" y="169"/>
                  <a:pt x="56" y="168"/>
                </a:cubicBezTo>
                <a:close/>
                <a:moveTo>
                  <a:pt x="65" y="160"/>
                </a:moveTo>
                <a:cubicBezTo>
                  <a:pt x="65" y="160"/>
                  <a:pt x="64" y="160"/>
                  <a:pt x="66" y="160"/>
                </a:cubicBezTo>
                <a:cubicBezTo>
                  <a:pt x="67" y="160"/>
                  <a:pt x="68" y="161"/>
                  <a:pt x="70" y="161"/>
                </a:cubicBezTo>
                <a:cubicBezTo>
                  <a:pt x="71" y="161"/>
                  <a:pt x="71" y="161"/>
                  <a:pt x="69" y="161"/>
                </a:cubicBezTo>
                <a:cubicBezTo>
                  <a:pt x="68" y="161"/>
                  <a:pt x="67" y="161"/>
                  <a:pt x="65" y="160"/>
                </a:cubicBezTo>
                <a:close/>
                <a:moveTo>
                  <a:pt x="52" y="167"/>
                </a:moveTo>
                <a:cubicBezTo>
                  <a:pt x="50" y="165"/>
                  <a:pt x="56" y="168"/>
                  <a:pt x="56" y="168"/>
                </a:cubicBezTo>
                <a:cubicBezTo>
                  <a:pt x="56" y="168"/>
                  <a:pt x="53" y="167"/>
                  <a:pt x="52" y="167"/>
                </a:cubicBezTo>
                <a:close/>
                <a:moveTo>
                  <a:pt x="27" y="180"/>
                </a:moveTo>
                <a:cubicBezTo>
                  <a:pt x="26" y="180"/>
                  <a:pt x="28" y="181"/>
                  <a:pt x="28" y="182"/>
                </a:cubicBezTo>
                <a:cubicBezTo>
                  <a:pt x="28" y="182"/>
                  <a:pt x="25" y="183"/>
                  <a:pt x="26" y="183"/>
                </a:cubicBezTo>
                <a:cubicBezTo>
                  <a:pt x="25" y="183"/>
                  <a:pt x="25" y="181"/>
                  <a:pt x="26" y="181"/>
                </a:cubicBezTo>
                <a:cubicBezTo>
                  <a:pt x="25" y="181"/>
                  <a:pt x="27" y="180"/>
                  <a:pt x="27" y="180"/>
                </a:cubicBezTo>
                <a:close/>
                <a:moveTo>
                  <a:pt x="132" y="70"/>
                </a:moveTo>
                <a:cubicBezTo>
                  <a:pt x="130" y="71"/>
                  <a:pt x="134" y="69"/>
                  <a:pt x="134" y="68"/>
                </a:cubicBezTo>
                <a:cubicBezTo>
                  <a:pt x="134" y="69"/>
                  <a:pt x="136" y="67"/>
                  <a:pt x="135" y="68"/>
                </a:cubicBezTo>
                <a:cubicBezTo>
                  <a:pt x="134" y="69"/>
                  <a:pt x="134" y="69"/>
                  <a:pt x="132" y="70"/>
                </a:cubicBezTo>
                <a:close/>
                <a:moveTo>
                  <a:pt x="85" y="92"/>
                </a:moveTo>
                <a:cubicBezTo>
                  <a:pt x="85" y="92"/>
                  <a:pt x="83" y="94"/>
                  <a:pt x="83" y="94"/>
                </a:cubicBezTo>
                <a:cubicBezTo>
                  <a:pt x="82" y="93"/>
                  <a:pt x="88" y="90"/>
                  <a:pt x="86" y="91"/>
                </a:cubicBezTo>
                <a:cubicBezTo>
                  <a:pt x="86" y="92"/>
                  <a:pt x="85" y="92"/>
                  <a:pt x="85" y="92"/>
                </a:cubicBezTo>
                <a:close/>
                <a:moveTo>
                  <a:pt x="34" y="87"/>
                </a:moveTo>
                <a:cubicBezTo>
                  <a:pt x="34" y="87"/>
                  <a:pt x="34" y="88"/>
                  <a:pt x="33" y="89"/>
                </a:cubicBezTo>
                <a:cubicBezTo>
                  <a:pt x="33" y="90"/>
                  <a:pt x="33" y="88"/>
                  <a:pt x="34" y="87"/>
                </a:cubicBezTo>
                <a:close/>
                <a:moveTo>
                  <a:pt x="80" y="88"/>
                </a:moveTo>
                <a:cubicBezTo>
                  <a:pt x="80" y="88"/>
                  <a:pt x="79" y="86"/>
                  <a:pt x="78" y="89"/>
                </a:cubicBezTo>
                <a:cubicBezTo>
                  <a:pt x="77" y="90"/>
                  <a:pt x="79" y="91"/>
                  <a:pt x="79" y="92"/>
                </a:cubicBezTo>
                <a:cubicBezTo>
                  <a:pt x="79" y="93"/>
                  <a:pt x="78" y="93"/>
                  <a:pt x="78" y="94"/>
                </a:cubicBezTo>
                <a:cubicBezTo>
                  <a:pt x="78" y="95"/>
                  <a:pt x="80" y="96"/>
                  <a:pt x="80" y="97"/>
                </a:cubicBezTo>
                <a:cubicBezTo>
                  <a:pt x="80" y="98"/>
                  <a:pt x="79" y="99"/>
                  <a:pt x="80" y="100"/>
                </a:cubicBezTo>
                <a:cubicBezTo>
                  <a:pt x="80" y="101"/>
                  <a:pt x="80" y="103"/>
                  <a:pt x="80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9" y="105"/>
                  <a:pt x="82" y="107"/>
                  <a:pt x="83" y="106"/>
                </a:cubicBezTo>
                <a:cubicBezTo>
                  <a:pt x="84" y="105"/>
                  <a:pt x="83" y="105"/>
                  <a:pt x="82" y="104"/>
                </a:cubicBezTo>
                <a:cubicBezTo>
                  <a:pt x="82" y="103"/>
                  <a:pt x="82" y="100"/>
                  <a:pt x="82" y="100"/>
                </a:cubicBezTo>
                <a:cubicBezTo>
                  <a:pt x="82" y="100"/>
                  <a:pt x="83" y="100"/>
                  <a:pt x="84" y="100"/>
                </a:cubicBezTo>
                <a:cubicBezTo>
                  <a:pt x="85" y="99"/>
                  <a:pt x="84" y="99"/>
                  <a:pt x="85" y="99"/>
                </a:cubicBezTo>
                <a:cubicBezTo>
                  <a:pt x="86" y="98"/>
                  <a:pt x="86" y="99"/>
                  <a:pt x="87" y="99"/>
                </a:cubicBezTo>
                <a:cubicBezTo>
                  <a:pt x="88" y="99"/>
                  <a:pt x="95" y="96"/>
                  <a:pt x="96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8" y="93"/>
                  <a:pt x="99" y="93"/>
                  <a:pt x="101" y="92"/>
                </a:cubicBezTo>
                <a:cubicBezTo>
                  <a:pt x="102" y="91"/>
                  <a:pt x="103" y="90"/>
                  <a:pt x="105" y="90"/>
                </a:cubicBezTo>
                <a:cubicBezTo>
                  <a:pt x="106" y="90"/>
                  <a:pt x="104" y="90"/>
                  <a:pt x="104" y="90"/>
                </a:cubicBezTo>
                <a:cubicBezTo>
                  <a:pt x="102" y="92"/>
                  <a:pt x="97" y="94"/>
                  <a:pt x="94" y="97"/>
                </a:cubicBezTo>
                <a:cubicBezTo>
                  <a:pt x="93" y="99"/>
                  <a:pt x="95" y="99"/>
                  <a:pt x="97" y="98"/>
                </a:cubicBezTo>
                <a:cubicBezTo>
                  <a:pt x="101" y="97"/>
                  <a:pt x="102" y="97"/>
                  <a:pt x="107" y="94"/>
                </a:cubicBezTo>
                <a:cubicBezTo>
                  <a:pt x="116" y="89"/>
                  <a:pt x="124" y="89"/>
                  <a:pt x="133" y="84"/>
                </a:cubicBezTo>
                <a:cubicBezTo>
                  <a:pt x="141" y="80"/>
                  <a:pt x="150" y="77"/>
                  <a:pt x="157" y="71"/>
                </a:cubicBezTo>
                <a:cubicBezTo>
                  <a:pt x="160" y="69"/>
                  <a:pt x="164" y="68"/>
                  <a:pt x="167" y="66"/>
                </a:cubicBezTo>
                <a:cubicBezTo>
                  <a:pt x="167" y="65"/>
                  <a:pt x="170" y="62"/>
                  <a:pt x="171" y="64"/>
                </a:cubicBezTo>
                <a:cubicBezTo>
                  <a:pt x="172" y="66"/>
                  <a:pt x="166" y="67"/>
                  <a:pt x="165" y="67"/>
                </a:cubicBezTo>
                <a:cubicBezTo>
                  <a:pt x="165" y="68"/>
                  <a:pt x="164" y="68"/>
                  <a:pt x="164" y="69"/>
                </a:cubicBezTo>
                <a:cubicBezTo>
                  <a:pt x="162" y="70"/>
                  <a:pt x="160" y="71"/>
                  <a:pt x="159" y="72"/>
                </a:cubicBezTo>
                <a:cubicBezTo>
                  <a:pt x="157" y="73"/>
                  <a:pt x="155" y="75"/>
                  <a:pt x="153" y="76"/>
                </a:cubicBezTo>
                <a:cubicBezTo>
                  <a:pt x="152" y="77"/>
                  <a:pt x="150" y="78"/>
                  <a:pt x="148" y="79"/>
                </a:cubicBezTo>
                <a:cubicBezTo>
                  <a:pt x="146" y="80"/>
                  <a:pt x="144" y="80"/>
                  <a:pt x="142" y="81"/>
                </a:cubicBezTo>
                <a:cubicBezTo>
                  <a:pt x="140" y="82"/>
                  <a:pt x="139" y="83"/>
                  <a:pt x="138" y="84"/>
                </a:cubicBezTo>
                <a:cubicBezTo>
                  <a:pt x="128" y="89"/>
                  <a:pt x="115" y="95"/>
                  <a:pt x="106" y="102"/>
                </a:cubicBezTo>
                <a:cubicBezTo>
                  <a:pt x="105" y="102"/>
                  <a:pt x="105" y="103"/>
                  <a:pt x="104" y="103"/>
                </a:cubicBezTo>
                <a:cubicBezTo>
                  <a:pt x="104" y="103"/>
                  <a:pt x="105" y="104"/>
                  <a:pt x="105" y="104"/>
                </a:cubicBezTo>
                <a:cubicBezTo>
                  <a:pt x="104" y="105"/>
                  <a:pt x="102" y="106"/>
                  <a:pt x="100" y="106"/>
                </a:cubicBezTo>
                <a:cubicBezTo>
                  <a:pt x="101" y="106"/>
                  <a:pt x="99" y="105"/>
                  <a:pt x="98" y="106"/>
                </a:cubicBezTo>
                <a:cubicBezTo>
                  <a:pt x="97" y="106"/>
                  <a:pt x="96" y="110"/>
                  <a:pt x="96" y="110"/>
                </a:cubicBezTo>
                <a:cubicBezTo>
                  <a:pt x="97" y="112"/>
                  <a:pt x="102" y="105"/>
                  <a:pt x="104" y="106"/>
                </a:cubicBezTo>
                <a:cubicBezTo>
                  <a:pt x="104" y="106"/>
                  <a:pt x="104" y="108"/>
                  <a:pt x="104" y="108"/>
                </a:cubicBezTo>
                <a:cubicBezTo>
                  <a:pt x="104" y="109"/>
                  <a:pt x="103" y="108"/>
                  <a:pt x="103" y="109"/>
                </a:cubicBezTo>
                <a:cubicBezTo>
                  <a:pt x="103" y="110"/>
                  <a:pt x="106" y="109"/>
                  <a:pt x="107" y="109"/>
                </a:cubicBezTo>
                <a:cubicBezTo>
                  <a:pt x="107" y="109"/>
                  <a:pt x="108" y="109"/>
                  <a:pt x="109" y="109"/>
                </a:cubicBezTo>
                <a:cubicBezTo>
                  <a:pt x="112" y="108"/>
                  <a:pt x="116" y="107"/>
                  <a:pt x="116" y="107"/>
                </a:cubicBezTo>
                <a:cubicBezTo>
                  <a:pt x="117" y="107"/>
                  <a:pt x="120" y="105"/>
                  <a:pt x="120" y="106"/>
                </a:cubicBezTo>
                <a:cubicBezTo>
                  <a:pt x="120" y="107"/>
                  <a:pt x="115" y="107"/>
                  <a:pt x="113" y="109"/>
                </a:cubicBezTo>
                <a:cubicBezTo>
                  <a:pt x="111" y="112"/>
                  <a:pt x="114" y="111"/>
                  <a:pt x="116" y="111"/>
                </a:cubicBezTo>
                <a:cubicBezTo>
                  <a:pt x="123" y="110"/>
                  <a:pt x="130" y="107"/>
                  <a:pt x="137" y="105"/>
                </a:cubicBezTo>
                <a:cubicBezTo>
                  <a:pt x="138" y="104"/>
                  <a:pt x="139" y="104"/>
                  <a:pt x="141" y="103"/>
                </a:cubicBezTo>
                <a:cubicBezTo>
                  <a:pt x="144" y="103"/>
                  <a:pt x="140" y="104"/>
                  <a:pt x="139" y="105"/>
                </a:cubicBezTo>
                <a:cubicBezTo>
                  <a:pt x="137" y="106"/>
                  <a:pt x="137" y="106"/>
                  <a:pt x="134" y="107"/>
                </a:cubicBezTo>
                <a:cubicBezTo>
                  <a:pt x="129" y="108"/>
                  <a:pt x="126" y="111"/>
                  <a:pt x="121" y="113"/>
                </a:cubicBezTo>
                <a:cubicBezTo>
                  <a:pt x="115" y="115"/>
                  <a:pt x="110" y="117"/>
                  <a:pt x="104" y="119"/>
                </a:cubicBezTo>
                <a:cubicBezTo>
                  <a:pt x="102" y="120"/>
                  <a:pt x="100" y="120"/>
                  <a:pt x="101" y="122"/>
                </a:cubicBezTo>
                <a:cubicBezTo>
                  <a:pt x="101" y="122"/>
                  <a:pt x="102" y="123"/>
                  <a:pt x="103" y="123"/>
                </a:cubicBezTo>
                <a:cubicBezTo>
                  <a:pt x="105" y="123"/>
                  <a:pt x="107" y="121"/>
                  <a:pt x="109" y="121"/>
                </a:cubicBezTo>
                <a:cubicBezTo>
                  <a:pt x="109" y="121"/>
                  <a:pt x="110" y="120"/>
                  <a:pt x="110" y="121"/>
                </a:cubicBezTo>
                <a:cubicBezTo>
                  <a:pt x="110" y="122"/>
                  <a:pt x="106" y="123"/>
                  <a:pt x="105" y="123"/>
                </a:cubicBezTo>
                <a:cubicBezTo>
                  <a:pt x="104" y="124"/>
                  <a:pt x="101" y="124"/>
                  <a:pt x="100" y="125"/>
                </a:cubicBezTo>
                <a:cubicBezTo>
                  <a:pt x="99" y="125"/>
                  <a:pt x="96" y="128"/>
                  <a:pt x="96" y="128"/>
                </a:cubicBezTo>
                <a:cubicBezTo>
                  <a:pt x="96" y="129"/>
                  <a:pt x="101" y="126"/>
                  <a:pt x="101" y="126"/>
                </a:cubicBezTo>
                <a:cubicBezTo>
                  <a:pt x="103" y="126"/>
                  <a:pt x="99" y="127"/>
                  <a:pt x="99" y="127"/>
                </a:cubicBezTo>
                <a:cubicBezTo>
                  <a:pt x="99" y="128"/>
                  <a:pt x="93" y="132"/>
                  <a:pt x="93" y="133"/>
                </a:cubicBezTo>
                <a:cubicBezTo>
                  <a:pt x="93" y="134"/>
                  <a:pt x="96" y="131"/>
                  <a:pt x="96" y="132"/>
                </a:cubicBezTo>
                <a:cubicBezTo>
                  <a:pt x="97" y="134"/>
                  <a:pt x="92" y="134"/>
                  <a:pt x="90" y="135"/>
                </a:cubicBezTo>
                <a:cubicBezTo>
                  <a:pt x="89" y="135"/>
                  <a:pt x="89" y="136"/>
                  <a:pt x="88" y="136"/>
                </a:cubicBezTo>
                <a:cubicBezTo>
                  <a:pt x="88" y="136"/>
                  <a:pt x="82" y="137"/>
                  <a:pt x="85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6" y="139"/>
                  <a:pt x="84" y="141"/>
                  <a:pt x="83" y="142"/>
                </a:cubicBezTo>
                <a:cubicBezTo>
                  <a:pt x="82" y="143"/>
                  <a:pt x="82" y="144"/>
                  <a:pt x="82" y="144"/>
                </a:cubicBezTo>
                <a:cubicBezTo>
                  <a:pt x="82" y="144"/>
                  <a:pt x="81" y="144"/>
                  <a:pt x="81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79" y="146"/>
                  <a:pt x="76" y="147"/>
                  <a:pt x="76" y="148"/>
                </a:cubicBezTo>
                <a:cubicBezTo>
                  <a:pt x="76" y="149"/>
                  <a:pt x="81" y="147"/>
                  <a:pt x="79" y="148"/>
                </a:cubicBezTo>
                <a:cubicBezTo>
                  <a:pt x="79" y="148"/>
                  <a:pt x="76" y="149"/>
                  <a:pt x="75" y="150"/>
                </a:cubicBezTo>
                <a:cubicBezTo>
                  <a:pt x="74" y="150"/>
                  <a:pt x="75" y="150"/>
                  <a:pt x="74" y="151"/>
                </a:cubicBezTo>
                <a:cubicBezTo>
                  <a:pt x="73" y="152"/>
                  <a:pt x="71" y="152"/>
                  <a:pt x="74" y="153"/>
                </a:cubicBezTo>
                <a:cubicBezTo>
                  <a:pt x="75" y="154"/>
                  <a:pt x="79" y="152"/>
                  <a:pt x="80" y="153"/>
                </a:cubicBezTo>
                <a:cubicBezTo>
                  <a:pt x="80" y="154"/>
                  <a:pt x="76" y="153"/>
                  <a:pt x="79" y="154"/>
                </a:cubicBezTo>
                <a:cubicBezTo>
                  <a:pt x="78" y="154"/>
                  <a:pt x="78" y="153"/>
                  <a:pt x="78" y="153"/>
                </a:cubicBezTo>
                <a:cubicBezTo>
                  <a:pt x="75" y="153"/>
                  <a:pt x="68" y="155"/>
                  <a:pt x="67" y="154"/>
                </a:cubicBezTo>
                <a:cubicBezTo>
                  <a:pt x="66" y="154"/>
                  <a:pt x="66" y="153"/>
                  <a:pt x="65" y="155"/>
                </a:cubicBezTo>
                <a:cubicBezTo>
                  <a:pt x="64" y="157"/>
                  <a:pt x="71" y="158"/>
                  <a:pt x="73" y="159"/>
                </a:cubicBezTo>
                <a:cubicBezTo>
                  <a:pt x="73" y="160"/>
                  <a:pt x="75" y="161"/>
                  <a:pt x="75" y="161"/>
                </a:cubicBezTo>
                <a:cubicBezTo>
                  <a:pt x="75" y="161"/>
                  <a:pt x="76" y="161"/>
                  <a:pt x="76" y="161"/>
                </a:cubicBezTo>
                <a:cubicBezTo>
                  <a:pt x="76" y="163"/>
                  <a:pt x="74" y="161"/>
                  <a:pt x="74" y="161"/>
                </a:cubicBezTo>
                <a:cubicBezTo>
                  <a:pt x="73" y="161"/>
                  <a:pt x="72" y="161"/>
                  <a:pt x="72" y="161"/>
                </a:cubicBezTo>
                <a:cubicBezTo>
                  <a:pt x="72" y="161"/>
                  <a:pt x="73" y="161"/>
                  <a:pt x="73" y="161"/>
                </a:cubicBezTo>
                <a:cubicBezTo>
                  <a:pt x="72" y="159"/>
                  <a:pt x="68" y="159"/>
                  <a:pt x="65" y="157"/>
                </a:cubicBezTo>
                <a:cubicBezTo>
                  <a:pt x="65" y="157"/>
                  <a:pt x="64" y="155"/>
                  <a:pt x="63" y="155"/>
                </a:cubicBezTo>
                <a:cubicBezTo>
                  <a:pt x="63" y="155"/>
                  <a:pt x="61" y="157"/>
                  <a:pt x="61" y="159"/>
                </a:cubicBezTo>
                <a:cubicBezTo>
                  <a:pt x="61" y="160"/>
                  <a:pt x="61" y="161"/>
                  <a:pt x="61" y="161"/>
                </a:cubicBezTo>
                <a:cubicBezTo>
                  <a:pt x="61" y="162"/>
                  <a:pt x="60" y="162"/>
                  <a:pt x="60" y="163"/>
                </a:cubicBezTo>
                <a:cubicBezTo>
                  <a:pt x="61" y="164"/>
                  <a:pt x="58" y="165"/>
                  <a:pt x="58" y="163"/>
                </a:cubicBezTo>
                <a:cubicBezTo>
                  <a:pt x="58" y="163"/>
                  <a:pt x="61" y="161"/>
                  <a:pt x="59" y="161"/>
                </a:cubicBezTo>
                <a:cubicBezTo>
                  <a:pt x="59" y="161"/>
                  <a:pt x="58" y="162"/>
                  <a:pt x="58" y="162"/>
                </a:cubicBezTo>
                <a:cubicBezTo>
                  <a:pt x="58" y="161"/>
                  <a:pt x="61" y="161"/>
                  <a:pt x="60" y="160"/>
                </a:cubicBezTo>
                <a:cubicBezTo>
                  <a:pt x="60" y="160"/>
                  <a:pt x="57" y="160"/>
                  <a:pt x="56" y="160"/>
                </a:cubicBezTo>
                <a:cubicBezTo>
                  <a:pt x="55" y="161"/>
                  <a:pt x="56" y="161"/>
                  <a:pt x="54" y="161"/>
                </a:cubicBezTo>
                <a:cubicBezTo>
                  <a:pt x="55" y="161"/>
                  <a:pt x="52" y="161"/>
                  <a:pt x="53" y="162"/>
                </a:cubicBezTo>
                <a:cubicBezTo>
                  <a:pt x="53" y="162"/>
                  <a:pt x="55" y="162"/>
                  <a:pt x="55" y="162"/>
                </a:cubicBezTo>
                <a:cubicBezTo>
                  <a:pt x="55" y="162"/>
                  <a:pt x="57" y="161"/>
                  <a:pt x="58" y="161"/>
                </a:cubicBezTo>
                <a:cubicBezTo>
                  <a:pt x="57" y="161"/>
                  <a:pt x="57" y="164"/>
                  <a:pt x="56" y="164"/>
                </a:cubicBezTo>
                <a:cubicBezTo>
                  <a:pt x="56" y="164"/>
                  <a:pt x="50" y="162"/>
                  <a:pt x="51" y="164"/>
                </a:cubicBezTo>
                <a:cubicBezTo>
                  <a:pt x="51" y="164"/>
                  <a:pt x="52" y="164"/>
                  <a:pt x="53" y="164"/>
                </a:cubicBezTo>
                <a:cubicBezTo>
                  <a:pt x="58" y="165"/>
                  <a:pt x="51" y="164"/>
                  <a:pt x="50" y="164"/>
                </a:cubicBezTo>
                <a:cubicBezTo>
                  <a:pt x="50" y="165"/>
                  <a:pt x="51" y="166"/>
                  <a:pt x="51" y="166"/>
                </a:cubicBezTo>
                <a:cubicBezTo>
                  <a:pt x="51" y="167"/>
                  <a:pt x="48" y="165"/>
                  <a:pt x="48" y="165"/>
                </a:cubicBezTo>
                <a:cubicBezTo>
                  <a:pt x="45" y="165"/>
                  <a:pt x="43" y="165"/>
                  <a:pt x="40" y="164"/>
                </a:cubicBezTo>
                <a:cubicBezTo>
                  <a:pt x="39" y="164"/>
                  <a:pt x="37" y="163"/>
                  <a:pt x="36" y="162"/>
                </a:cubicBezTo>
                <a:cubicBezTo>
                  <a:pt x="36" y="161"/>
                  <a:pt x="37" y="160"/>
                  <a:pt x="36" y="160"/>
                </a:cubicBezTo>
                <a:cubicBezTo>
                  <a:pt x="36" y="159"/>
                  <a:pt x="35" y="162"/>
                  <a:pt x="33" y="162"/>
                </a:cubicBezTo>
                <a:cubicBezTo>
                  <a:pt x="33" y="162"/>
                  <a:pt x="34" y="161"/>
                  <a:pt x="34" y="161"/>
                </a:cubicBezTo>
                <a:cubicBezTo>
                  <a:pt x="34" y="161"/>
                  <a:pt x="33" y="161"/>
                  <a:pt x="32" y="161"/>
                </a:cubicBezTo>
                <a:cubicBezTo>
                  <a:pt x="33" y="161"/>
                  <a:pt x="31" y="161"/>
                  <a:pt x="32" y="160"/>
                </a:cubicBezTo>
                <a:cubicBezTo>
                  <a:pt x="31" y="162"/>
                  <a:pt x="33" y="162"/>
                  <a:pt x="33" y="163"/>
                </a:cubicBezTo>
                <a:cubicBezTo>
                  <a:pt x="33" y="164"/>
                  <a:pt x="32" y="164"/>
                  <a:pt x="32" y="165"/>
                </a:cubicBezTo>
                <a:cubicBezTo>
                  <a:pt x="31" y="166"/>
                  <a:pt x="31" y="166"/>
                  <a:pt x="31" y="167"/>
                </a:cubicBezTo>
                <a:cubicBezTo>
                  <a:pt x="30" y="169"/>
                  <a:pt x="28" y="174"/>
                  <a:pt x="29" y="176"/>
                </a:cubicBezTo>
                <a:cubicBezTo>
                  <a:pt x="30" y="177"/>
                  <a:pt x="32" y="178"/>
                  <a:pt x="31" y="179"/>
                </a:cubicBezTo>
                <a:cubicBezTo>
                  <a:pt x="29" y="181"/>
                  <a:pt x="26" y="180"/>
                  <a:pt x="27" y="177"/>
                </a:cubicBezTo>
                <a:cubicBezTo>
                  <a:pt x="27" y="177"/>
                  <a:pt x="28" y="177"/>
                  <a:pt x="28" y="176"/>
                </a:cubicBezTo>
                <a:cubicBezTo>
                  <a:pt x="28" y="175"/>
                  <a:pt x="28" y="174"/>
                  <a:pt x="28" y="174"/>
                </a:cubicBezTo>
                <a:cubicBezTo>
                  <a:pt x="28" y="173"/>
                  <a:pt x="29" y="173"/>
                  <a:pt x="29" y="172"/>
                </a:cubicBezTo>
                <a:cubicBezTo>
                  <a:pt x="29" y="171"/>
                  <a:pt x="28" y="171"/>
                  <a:pt x="28" y="170"/>
                </a:cubicBezTo>
                <a:cubicBezTo>
                  <a:pt x="28" y="169"/>
                  <a:pt x="28" y="168"/>
                  <a:pt x="28" y="168"/>
                </a:cubicBezTo>
                <a:cubicBezTo>
                  <a:pt x="28" y="168"/>
                  <a:pt x="29" y="168"/>
                  <a:pt x="29" y="168"/>
                </a:cubicBezTo>
                <a:cubicBezTo>
                  <a:pt x="29" y="167"/>
                  <a:pt x="29" y="165"/>
                  <a:pt x="29" y="165"/>
                </a:cubicBezTo>
                <a:cubicBezTo>
                  <a:pt x="29" y="165"/>
                  <a:pt x="28" y="165"/>
                  <a:pt x="28" y="164"/>
                </a:cubicBezTo>
                <a:cubicBezTo>
                  <a:pt x="27" y="164"/>
                  <a:pt x="28" y="164"/>
                  <a:pt x="28" y="163"/>
                </a:cubicBezTo>
                <a:cubicBezTo>
                  <a:pt x="27" y="163"/>
                  <a:pt x="27" y="162"/>
                  <a:pt x="27" y="161"/>
                </a:cubicBezTo>
                <a:cubicBezTo>
                  <a:pt x="27" y="161"/>
                  <a:pt x="27" y="161"/>
                  <a:pt x="27" y="161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7" y="160"/>
                  <a:pt x="28" y="158"/>
                  <a:pt x="27" y="158"/>
                </a:cubicBezTo>
                <a:cubicBezTo>
                  <a:pt x="27" y="158"/>
                  <a:pt x="25" y="163"/>
                  <a:pt x="27" y="159"/>
                </a:cubicBezTo>
                <a:cubicBezTo>
                  <a:pt x="27" y="159"/>
                  <a:pt x="25" y="160"/>
                  <a:pt x="25" y="160"/>
                </a:cubicBezTo>
                <a:cubicBezTo>
                  <a:pt x="25" y="160"/>
                  <a:pt x="24" y="158"/>
                  <a:pt x="23" y="160"/>
                </a:cubicBezTo>
                <a:cubicBezTo>
                  <a:pt x="23" y="160"/>
                  <a:pt x="25" y="160"/>
                  <a:pt x="25" y="160"/>
                </a:cubicBezTo>
                <a:cubicBezTo>
                  <a:pt x="26" y="160"/>
                  <a:pt x="26" y="163"/>
                  <a:pt x="26" y="164"/>
                </a:cubicBezTo>
                <a:cubicBezTo>
                  <a:pt x="26" y="164"/>
                  <a:pt x="23" y="164"/>
                  <a:pt x="22" y="164"/>
                </a:cubicBezTo>
                <a:cubicBezTo>
                  <a:pt x="22" y="163"/>
                  <a:pt x="21" y="162"/>
                  <a:pt x="21" y="162"/>
                </a:cubicBezTo>
                <a:cubicBezTo>
                  <a:pt x="20" y="162"/>
                  <a:pt x="20" y="163"/>
                  <a:pt x="19" y="162"/>
                </a:cubicBezTo>
                <a:cubicBezTo>
                  <a:pt x="18" y="161"/>
                  <a:pt x="17" y="159"/>
                  <a:pt x="19" y="158"/>
                </a:cubicBezTo>
                <a:cubicBezTo>
                  <a:pt x="19" y="158"/>
                  <a:pt x="20" y="158"/>
                  <a:pt x="21" y="158"/>
                </a:cubicBezTo>
                <a:cubicBezTo>
                  <a:pt x="21" y="158"/>
                  <a:pt x="22" y="159"/>
                  <a:pt x="22" y="159"/>
                </a:cubicBezTo>
                <a:cubicBezTo>
                  <a:pt x="23" y="159"/>
                  <a:pt x="24" y="157"/>
                  <a:pt x="24" y="158"/>
                </a:cubicBezTo>
                <a:cubicBezTo>
                  <a:pt x="24" y="157"/>
                  <a:pt x="22" y="158"/>
                  <a:pt x="22" y="158"/>
                </a:cubicBezTo>
                <a:cubicBezTo>
                  <a:pt x="22" y="158"/>
                  <a:pt x="22" y="157"/>
                  <a:pt x="22" y="157"/>
                </a:cubicBezTo>
                <a:cubicBezTo>
                  <a:pt x="21" y="156"/>
                  <a:pt x="22" y="157"/>
                  <a:pt x="21" y="157"/>
                </a:cubicBezTo>
                <a:cubicBezTo>
                  <a:pt x="20" y="156"/>
                  <a:pt x="21" y="155"/>
                  <a:pt x="19" y="156"/>
                </a:cubicBezTo>
                <a:cubicBezTo>
                  <a:pt x="18" y="156"/>
                  <a:pt x="19" y="157"/>
                  <a:pt x="19" y="157"/>
                </a:cubicBezTo>
                <a:cubicBezTo>
                  <a:pt x="18" y="158"/>
                  <a:pt x="18" y="157"/>
                  <a:pt x="17" y="158"/>
                </a:cubicBezTo>
                <a:cubicBezTo>
                  <a:pt x="16" y="159"/>
                  <a:pt x="14" y="163"/>
                  <a:pt x="14" y="161"/>
                </a:cubicBezTo>
                <a:cubicBezTo>
                  <a:pt x="15" y="161"/>
                  <a:pt x="15" y="159"/>
                  <a:pt x="15" y="159"/>
                </a:cubicBezTo>
                <a:cubicBezTo>
                  <a:pt x="14" y="158"/>
                  <a:pt x="13" y="160"/>
                  <a:pt x="12" y="160"/>
                </a:cubicBezTo>
                <a:cubicBezTo>
                  <a:pt x="13" y="160"/>
                  <a:pt x="10" y="158"/>
                  <a:pt x="11" y="159"/>
                </a:cubicBezTo>
                <a:cubicBezTo>
                  <a:pt x="10" y="158"/>
                  <a:pt x="11" y="155"/>
                  <a:pt x="12" y="154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6" y="155"/>
                  <a:pt x="13" y="152"/>
                  <a:pt x="12" y="151"/>
                </a:cubicBezTo>
                <a:cubicBezTo>
                  <a:pt x="12" y="149"/>
                  <a:pt x="14" y="147"/>
                  <a:pt x="14" y="145"/>
                </a:cubicBezTo>
                <a:cubicBezTo>
                  <a:pt x="14" y="144"/>
                  <a:pt x="13" y="141"/>
                  <a:pt x="13" y="140"/>
                </a:cubicBezTo>
                <a:cubicBezTo>
                  <a:pt x="13" y="140"/>
                  <a:pt x="11" y="140"/>
                  <a:pt x="12" y="140"/>
                </a:cubicBezTo>
                <a:cubicBezTo>
                  <a:pt x="13" y="139"/>
                  <a:pt x="12" y="139"/>
                  <a:pt x="12" y="138"/>
                </a:cubicBezTo>
                <a:cubicBezTo>
                  <a:pt x="13" y="137"/>
                  <a:pt x="15" y="136"/>
                  <a:pt x="15" y="135"/>
                </a:cubicBezTo>
                <a:cubicBezTo>
                  <a:pt x="16" y="133"/>
                  <a:pt x="15" y="130"/>
                  <a:pt x="15" y="128"/>
                </a:cubicBezTo>
                <a:cubicBezTo>
                  <a:pt x="15" y="128"/>
                  <a:pt x="15" y="127"/>
                  <a:pt x="15" y="127"/>
                </a:cubicBezTo>
                <a:cubicBezTo>
                  <a:pt x="15" y="126"/>
                  <a:pt x="15" y="127"/>
                  <a:pt x="15" y="125"/>
                </a:cubicBezTo>
                <a:cubicBezTo>
                  <a:pt x="15" y="124"/>
                  <a:pt x="16" y="123"/>
                  <a:pt x="16" y="122"/>
                </a:cubicBezTo>
                <a:cubicBezTo>
                  <a:pt x="16" y="121"/>
                  <a:pt x="17" y="121"/>
                  <a:pt x="16" y="120"/>
                </a:cubicBezTo>
                <a:cubicBezTo>
                  <a:pt x="17" y="122"/>
                  <a:pt x="16" y="119"/>
                  <a:pt x="15" y="119"/>
                </a:cubicBezTo>
                <a:cubicBezTo>
                  <a:pt x="15" y="119"/>
                  <a:pt x="16" y="121"/>
                  <a:pt x="15" y="121"/>
                </a:cubicBezTo>
                <a:cubicBezTo>
                  <a:pt x="15" y="122"/>
                  <a:pt x="13" y="124"/>
                  <a:pt x="13" y="126"/>
                </a:cubicBezTo>
                <a:cubicBezTo>
                  <a:pt x="13" y="126"/>
                  <a:pt x="14" y="128"/>
                  <a:pt x="13" y="128"/>
                </a:cubicBezTo>
                <a:cubicBezTo>
                  <a:pt x="13" y="129"/>
                  <a:pt x="12" y="126"/>
                  <a:pt x="12" y="125"/>
                </a:cubicBezTo>
                <a:cubicBezTo>
                  <a:pt x="12" y="124"/>
                  <a:pt x="13" y="123"/>
                  <a:pt x="13" y="123"/>
                </a:cubicBezTo>
                <a:cubicBezTo>
                  <a:pt x="13" y="123"/>
                  <a:pt x="12" y="120"/>
                  <a:pt x="12" y="120"/>
                </a:cubicBezTo>
                <a:cubicBezTo>
                  <a:pt x="12" y="119"/>
                  <a:pt x="11" y="119"/>
                  <a:pt x="11" y="119"/>
                </a:cubicBezTo>
                <a:cubicBezTo>
                  <a:pt x="11" y="119"/>
                  <a:pt x="13" y="120"/>
                  <a:pt x="13" y="120"/>
                </a:cubicBezTo>
                <a:cubicBezTo>
                  <a:pt x="14" y="120"/>
                  <a:pt x="13" y="119"/>
                  <a:pt x="14" y="119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5" y="119"/>
                  <a:pt x="15" y="118"/>
                  <a:pt x="16" y="118"/>
                </a:cubicBezTo>
                <a:cubicBezTo>
                  <a:pt x="15" y="118"/>
                  <a:pt x="15" y="119"/>
                  <a:pt x="16" y="119"/>
                </a:cubicBezTo>
                <a:cubicBezTo>
                  <a:pt x="16" y="119"/>
                  <a:pt x="16" y="118"/>
                  <a:pt x="16" y="119"/>
                </a:cubicBezTo>
                <a:cubicBezTo>
                  <a:pt x="16" y="118"/>
                  <a:pt x="16" y="118"/>
                  <a:pt x="17" y="118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8" y="115"/>
                  <a:pt x="17" y="115"/>
                  <a:pt x="17" y="113"/>
                </a:cubicBezTo>
                <a:cubicBezTo>
                  <a:pt x="17" y="113"/>
                  <a:pt x="19" y="109"/>
                  <a:pt x="20" y="109"/>
                </a:cubicBezTo>
                <a:cubicBezTo>
                  <a:pt x="20" y="109"/>
                  <a:pt x="21" y="109"/>
                  <a:pt x="21" y="109"/>
                </a:cubicBezTo>
                <a:cubicBezTo>
                  <a:pt x="21" y="109"/>
                  <a:pt x="20" y="108"/>
                  <a:pt x="21" y="108"/>
                </a:cubicBezTo>
                <a:cubicBezTo>
                  <a:pt x="21" y="107"/>
                  <a:pt x="22" y="107"/>
                  <a:pt x="22" y="106"/>
                </a:cubicBezTo>
                <a:cubicBezTo>
                  <a:pt x="23" y="106"/>
                  <a:pt x="22" y="104"/>
                  <a:pt x="23" y="103"/>
                </a:cubicBezTo>
                <a:cubicBezTo>
                  <a:pt x="23" y="102"/>
                  <a:pt x="25" y="102"/>
                  <a:pt x="26" y="101"/>
                </a:cubicBezTo>
                <a:cubicBezTo>
                  <a:pt x="26" y="101"/>
                  <a:pt x="26" y="99"/>
                  <a:pt x="26" y="99"/>
                </a:cubicBezTo>
                <a:cubicBezTo>
                  <a:pt x="26" y="98"/>
                  <a:pt x="25" y="99"/>
                  <a:pt x="26" y="98"/>
                </a:cubicBezTo>
                <a:cubicBezTo>
                  <a:pt x="27" y="96"/>
                  <a:pt x="25" y="94"/>
                  <a:pt x="25" y="93"/>
                </a:cubicBezTo>
                <a:cubicBezTo>
                  <a:pt x="25" y="92"/>
                  <a:pt x="27" y="95"/>
                  <a:pt x="26" y="94"/>
                </a:cubicBezTo>
                <a:cubicBezTo>
                  <a:pt x="26" y="94"/>
                  <a:pt x="26" y="95"/>
                  <a:pt x="27" y="94"/>
                </a:cubicBezTo>
                <a:cubicBezTo>
                  <a:pt x="28" y="94"/>
                  <a:pt x="28" y="93"/>
                  <a:pt x="28" y="93"/>
                </a:cubicBezTo>
                <a:cubicBezTo>
                  <a:pt x="29" y="93"/>
                  <a:pt x="29" y="94"/>
                  <a:pt x="30" y="95"/>
                </a:cubicBezTo>
                <a:cubicBezTo>
                  <a:pt x="30" y="95"/>
                  <a:pt x="31" y="95"/>
                  <a:pt x="31" y="95"/>
                </a:cubicBezTo>
                <a:cubicBezTo>
                  <a:pt x="32" y="95"/>
                  <a:pt x="32" y="97"/>
                  <a:pt x="33" y="95"/>
                </a:cubicBezTo>
                <a:cubicBezTo>
                  <a:pt x="34" y="94"/>
                  <a:pt x="33" y="92"/>
                  <a:pt x="34" y="91"/>
                </a:cubicBezTo>
                <a:cubicBezTo>
                  <a:pt x="34" y="91"/>
                  <a:pt x="35" y="90"/>
                  <a:pt x="35" y="90"/>
                </a:cubicBezTo>
                <a:cubicBezTo>
                  <a:pt x="36" y="89"/>
                  <a:pt x="37" y="87"/>
                  <a:pt x="37" y="87"/>
                </a:cubicBezTo>
                <a:cubicBezTo>
                  <a:pt x="37" y="87"/>
                  <a:pt x="37" y="85"/>
                  <a:pt x="37" y="85"/>
                </a:cubicBezTo>
                <a:cubicBezTo>
                  <a:pt x="37" y="85"/>
                  <a:pt x="38" y="85"/>
                  <a:pt x="38" y="86"/>
                </a:cubicBezTo>
                <a:cubicBezTo>
                  <a:pt x="38" y="86"/>
                  <a:pt x="37" y="87"/>
                  <a:pt x="36" y="88"/>
                </a:cubicBezTo>
                <a:cubicBezTo>
                  <a:pt x="36" y="89"/>
                  <a:pt x="36" y="89"/>
                  <a:pt x="36" y="90"/>
                </a:cubicBezTo>
                <a:cubicBezTo>
                  <a:pt x="34" y="92"/>
                  <a:pt x="35" y="94"/>
                  <a:pt x="37" y="91"/>
                </a:cubicBezTo>
                <a:cubicBezTo>
                  <a:pt x="37" y="91"/>
                  <a:pt x="37" y="91"/>
                  <a:pt x="37" y="91"/>
                </a:cubicBezTo>
                <a:cubicBezTo>
                  <a:pt x="38" y="91"/>
                  <a:pt x="37" y="95"/>
                  <a:pt x="37" y="96"/>
                </a:cubicBezTo>
                <a:cubicBezTo>
                  <a:pt x="38" y="96"/>
                  <a:pt x="38" y="95"/>
                  <a:pt x="38" y="95"/>
                </a:cubicBezTo>
                <a:cubicBezTo>
                  <a:pt x="38" y="95"/>
                  <a:pt x="39" y="96"/>
                  <a:pt x="39" y="96"/>
                </a:cubicBezTo>
                <a:cubicBezTo>
                  <a:pt x="39" y="96"/>
                  <a:pt x="40" y="95"/>
                  <a:pt x="39" y="95"/>
                </a:cubicBezTo>
                <a:cubicBezTo>
                  <a:pt x="39" y="95"/>
                  <a:pt x="40" y="96"/>
                  <a:pt x="40" y="96"/>
                </a:cubicBezTo>
                <a:cubicBezTo>
                  <a:pt x="41" y="95"/>
                  <a:pt x="40" y="94"/>
                  <a:pt x="40" y="92"/>
                </a:cubicBezTo>
                <a:cubicBezTo>
                  <a:pt x="41" y="92"/>
                  <a:pt x="44" y="90"/>
                  <a:pt x="45" y="91"/>
                </a:cubicBezTo>
                <a:cubicBezTo>
                  <a:pt x="46" y="92"/>
                  <a:pt x="46" y="87"/>
                  <a:pt x="47" y="87"/>
                </a:cubicBezTo>
                <a:cubicBezTo>
                  <a:pt x="47" y="87"/>
                  <a:pt x="47" y="89"/>
                  <a:pt x="48" y="89"/>
                </a:cubicBezTo>
                <a:cubicBezTo>
                  <a:pt x="49" y="89"/>
                  <a:pt x="49" y="88"/>
                  <a:pt x="50" y="87"/>
                </a:cubicBezTo>
                <a:cubicBezTo>
                  <a:pt x="50" y="87"/>
                  <a:pt x="51" y="88"/>
                  <a:pt x="51" y="88"/>
                </a:cubicBezTo>
                <a:cubicBezTo>
                  <a:pt x="51" y="88"/>
                  <a:pt x="52" y="86"/>
                  <a:pt x="52" y="86"/>
                </a:cubicBezTo>
                <a:cubicBezTo>
                  <a:pt x="52" y="85"/>
                  <a:pt x="51" y="85"/>
                  <a:pt x="50" y="85"/>
                </a:cubicBezTo>
                <a:cubicBezTo>
                  <a:pt x="50" y="84"/>
                  <a:pt x="51" y="84"/>
                  <a:pt x="51" y="83"/>
                </a:cubicBezTo>
                <a:cubicBezTo>
                  <a:pt x="51" y="83"/>
                  <a:pt x="50" y="82"/>
                  <a:pt x="50" y="82"/>
                </a:cubicBezTo>
                <a:cubicBezTo>
                  <a:pt x="50" y="81"/>
                  <a:pt x="51" y="80"/>
                  <a:pt x="51" y="79"/>
                </a:cubicBezTo>
                <a:cubicBezTo>
                  <a:pt x="50" y="78"/>
                  <a:pt x="52" y="78"/>
                  <a:pt x="53" y="78"/>
                </a:cubicBezTo>
                <a:cubicBezTo>
                  <a:pt x="54" y="78"/>
                  <a:pt x="55" y="80"/>
                  <a:pt x="56" y="80"/>
                </a:cubicBezTo>
                <a:cubicBezTo>
                  <a:pt x="58" y="80"/>
                  <a:pt x="61" y="77"/>
                  <a:pt x="60" y="76"/>
                </a:cubicBezTo>
                <a:cubicBezTo>
                  <a:pt x="60" y="74"/>
                  <a:pt x="62" y="77"/>
                  <a:pt x="63" y="76"/>
                </a:cubicBezTo>
                <a:cubicBezTo>
                  <a:pt x="64" y="75"/>
                  <a:pt x="64" y="72"/>
                  <a:pt x="64" y="72"/>
                </a:cubicBezTo>
                <a:cubicBezTo>
                  <a:pt x="64" y="72"/>
                  <a:pt x="65" y="72"/>
                  <a:pt x="65" y="72"/>
                </a:cubicBezTo>
                <a:cubicBezTo>
                  <a:pt x="65" y="73"/>
                  <a:pt x="65" y="73"/>
                  <a:pt x="65" y="74"/>
                </a:cubicBezTo>
                <a:cubicBezTo>
                  <a:pt x="65" y="74"/>
                  <a:pt x="66" y="75"/>
                  <a:pt x="66" y="76"/>
                </a:cubicBezTo>
                <a:cubicBezTo>
                  <a:pt x="66" y="75"/>
                  <a:pt x="65" y="77"/>
                  <a:pt x="65" y="77"/>
                </a:cubicBezTo>
                <a:cubicBezTo>
                  <a:pt x="66" y="78"/>
                  <a:pt x="68" y="77"/>
                  <a:pt x="69" y="78"/>
                </a:cubicBezTo>
                <a:cubicBezTo>
                  <a:pt x="70" y="79"/>
                  <a:pt x="70" y="81"/>
                  <a:pt x="70" y="82"/>
                </a:cubicBezTo>
                <a:cubicBezTo>
                  <a:pt x="70" y="82"/>
                  <a:pt x="71" y="83"/>
                  <a:pt x="71" y="83"/>
                </a:cubicBezTo>
                <a:cubicBezTo>
                  <a:pt x="71" y="83"/>
                  <a:pt x="69" y="86"/>
                  <a:pt x="69" y="86"/>
                </a:cubicBezTo>
                <a:cubicBezTo>
                  <a:pt x="69" y="86"/>
                  <a:pt x="68" y="87"/>
                  <a:pt x="68" y="87"/>
                </a:cubicBezTo>
                <a:cubicBezTo>
                  <a:pt x="68" y="88"/>
                  <a:pt x="69" y="88"/>
                  <a:pt x="69" y="88"/>
                </a:cubicBezTo>
                <a:cubicBezTo>
                  <a:pt x="69" y="88"/>
                  <a:pt x="70" y="88"/>
                  <a:pt x="70" y="88"/>
                </a:cubicBezTo>
                <a:cubicBezTo>
                  <a:pt x="70" y="89"/>
                  <a:pt x="69" y="88"/>
                  <a:pt x="69" y="88"/>
                </a:cubicBezTo>
                <a:cubicBezTo>
                  <a:pt x="69" y="88"/>
                  <a:pt x="68" y="90"/>
                  <a:pt x="67" y="90"/>
                </a:cubicBezTo>
                <a:cubicBezTo>
                  <a:pt x="67" y="90"/>
                  <a:pt x="67" y="89"/>
                  <a:pt x="67" y="89"/>
                </a:cubicBezTo>
                <a:cubicBezTo>
                  <a:pt x="66" y="91"/>
                  <a:pt x="69" y="90"/>
                  <a:pt x="69" y="90"/>
                </a:cubicBezTo>
                <a:cubicBezTo>
                  <a:pt x="70" y="90"/>
                  <a:pt x="69" y="90"/>
                  <a:pt x="70" y="91"/>
                </a:cubicBezTo>
                <a:cubicBezTo>
                  <a:pt x="70" y="93"/>
                  <a:pt x="72" y="92"/>
                  <a:pt x="71" y="94"/>
                </a:cubicBezTo>
                <a:cubicBezTo>
                  <a:pt x="71" y="96"/>
                  <a:pt x="72" y="94"/>
                  <a:pt x="73" y="94"/>
                </a:cubicBezTo>
                <a:cubicBezTo>
                  <a:pt x="75" y="95"/>
                  <a:pt x="75" y="96"/>
                  <a:pt x="74" y="94"/>
                </a:cubicBezTo>
                <a:cubicBezTo>
                  <a:pt x="74" y="93"/>
                  <a:pt x="74" y="90"/>
                  <a:pt x="73" y="91"/>
                </a:cubicBezTo>
                <a:cubicBezTo>
                  <a:pt x="72" y="92"/>
                  <a:pt x="71" y="93"/>
                  <a:pt x="72" y="93"/>
                </a:cubicBezTo>
                <a:cubicBezTo>
                  <a:pt x="70" y="93"/>
                  <a:pt x="73" y="91"/>
                  <a:pt x="72" y="89"/>
                </a:cubicBezTo>
                <a:cubicBezTo>
                  <a:pt x="72" y="90"/>
                  <a:pt x="70" y="89"/>
                  <a:pt x="71" y="88"/>
                </a:cubicBezTo>
                <a:cubicBezTo>
                  <a:pt x="71" y="88"/>
                  <a:pt x="73" y="91"/>
                  <a:pt x="73" y="90"/>
                </a:cubicBezTo>
                <a:cubicBezTo>
                  <a:pt x="75" y="90"/>
                  <a:pt x="73" y="88"/>
                  <a:pt x="73" y="86"/>
                </a:cubicBezTo>
                <a:cubicBezTo>
                  <a:pt x="73" y="85"/>
                  <a:pt x="74" y="84"/>
                  <a:pt x="73" y="84"/>
                </a:cubicBezTo>
                <a:cubicBezTo>
                  <a:pt x="73" y="83"/>
                  <a:pt x="73" y="83"/>
                  <a:pt x="73" y="83"/>
                </a:cubicBezTo>
                <a:cubicBezTo>
                  <a:pt x="73" y="82"/>
                  <a:pt x="73" y="81"/>
                  <a:pt x="73" y="81"/>
                </a:cubicBezTo>
                <a:cubicBezTo>
                  <a:pt x="73" y="79"/>
                  <a:pt x="72" y="78"/>
                  <a:pt x="71" y="76"/>
                </a:cubicBezTo>
                <a:cubicBezTo>
                  <a:pt x="71" y="74"/>
                  <a:pt x="71" y="72"/>
                  <a:pt x="69" y="71"/>
                </a:cubicBezTo>
                <a:cubicBezTo>
                  <a:pt x="68" y="69"/>
                  <a:pt x="67" y="69"/>
                  <a:pt x="66" y="68"/>
                </a:cubicBezTo>
                <a:cubicBezTo>
                  <a:pt x="65" y="67"/>
                  <a:pt x="66" y="65"/>
                  <a:pt x="64" y="66"/>
                </a:cubicBezTo>
                <a:cubicBezTo>
                  <a:pt x="63" y="66"/>
                  <a:pt x="63" y="67"/>
                  <a:pt x="62" y="67"/>
                </a:cubicBezTo>
                <a:cubicBezTo>
                  <a:pt x="62" y="67"/>
                  <a:pt x="63" y="64"/>
                  <a:pt x="63" y="64"/>
                </a:cubicBezTo>
                <a:cubicBezTo>
                  <a:pt x="64" y="62"/>
                  <a:pt x="62" y="61"/>
                  <a:pt x="62" y="60"/>
                </a:cubicBezTo>
                <a:cubicBezTo>
                  <a:pt x="61" y="60"/>
                  <a:pt x="62" y="59"/>
                  <a:pt x="61" y="58"/>
                </a:cubicBezTo>
                <a:cubicBezTo>
                  <a:pt x="61" y="56"/>
                  <a:pt x="58" y="54"/>
                  <a:pt x="58" y="53"/>
                </a:cubicBezTo>
                <a:cubicBezTo>
                  <a:pt x="58" y="52"/>
                  <a:pt x="58" y="51"/>
                  <a:pt x="58" y="50"/>
                </a:cubicBezTo>
                <a:cubicBezTo>
                  <a:pt x="58" y="51"/>
                  <a:pt x="56" y="50"/>
                  <a:pt x="56" y="51"/>
                </a:cubicBezTo>
                <a:cubicBezTo>
                  <a:pt x="56" y="50"/>
                  <a:pt x="56" y="49"/>
                  <a:pt x="57" y="48"/>
                </a:cubicBezTo>
                <a:cubicBezTo>
                  <a:pt x="57" y="47"/>
                  <a:pt x="56" y="43"/>
                  <a:pt x="55" y="43"/>
                </a:cubicBezTo>
                <a:cubicBezTo>
                  <a:pt x="55" y="43"/>
                  <a:pt x="53" y="41"/>
                  <a:pt x="53" y="40"/>
                </a:cubicBezTo>
                <a:cubicBezTo>
                  <a:pt x="54" y="40"/>
                  <a:pt x="55" y="41"/>
                  <a:pt x="55" y="41"/>
                </a:cubicBezTo>
                <a:cubicBezTo>
                  <a:pt x="57" y="43"/>
                  <a:pt x="58" y="43"/>
                  <a:pt x="59" y="45"/>
                </a:cubicBezTo>
                <a:cubicBezTo>
                  <a:pt x="59" y="45"/>
                  <a:pt x="58" y="47"/>
                  <a:pt x="59" y="48"/>
                </a:cubicBezTo>
                <a:cubicBezTo>
                  <a:pt x="59" y="48"/>
                  <a:pt x="59" y="48"/>
                  <a:pt x="60" y="49"/>
                </a:cubicBezTo>
                <a:cubicBezTo>
                  <a:pt x="60" y="49"/>
                  <a:pt x="61" y="51"/>
                  <a:pt x="61" y="52"/>
                </a:cubicBezTo>
                <a:cubicBezTo>
                  <a:pt x="62" y="53"/>
                  <a:pt x="63" y="53"/>
                  <a:pt x="63" y="54"/>
                </a:cubicBezTo>
                <a:cubicBezTo>
                  <a:pt x="65" y="56"/>
                  <a:pt x="65" y="58"/>
                  <a:pt x="65" y="58"/>
                </a:cubicBezTo>
                <a:cubicBezTo>
                  <a:pt x="66" y="59"/>
                  <a:pt x="68" y="58"/>
                  <a:pt x="69" y="60"/>
                </a:cubicBezTo>
                <a:cubicBezTo>
                  <a:pt x="70" y="60"/>
                  <a:pt x="69" y="61"/>
                  <a:pt x="69" y="61"/>
                </a:cubicBezTo>
                <a:cubicBezTo>
                  <a:pt x="69" y="62"/>
                  <a:pt x="71" y="64"/>
                  <a:pt x="71" y="65"/>
                </a:cubicBezTo>
                <a:cubicBezTo>
                  <a:pt x="71" y="65"/>
                  <a:pt x="71" y="67"/>
                  <a:pt x="71" y="68"/>
                </a:cubicBezTo>
                <a:cubicBezTo>
                  <a:pt x="71" y="69"/>
                  <a:pt x="73" y="69"/>
                  <a:pt x="73" y="69"/>
                </a:cubicBezTo>
                <a:cubicBezTo>
                  <a:pt x="74" y="70"/>
                  <a:pt x="75" y="71"/>
                  <a:pt x="76" y="72"/>
                </a:cubicBezTo>
                <a:cubicBezTo>
                  <a:pt x="76" y="72"/>
                  <a:pt x="77" y="72"/>
                  <a:pt x="77" y="72"/>
                </a:cubicBezTo>
                <a:cubicBezTo>
                  <a:pt x="77" y="73"/>
                  <a:pt x="76" y="73"/>
                  <a:pt x="76" y="74"/>
                </a:cubicBezTo>
                <a:cubicBezTo>
                  <a:pt x="76" y="75"/>
                  <a:pt x="76" y="78"/>
                  <a:pt x="77" y="79"/>
                </a:cubicBezTo>
                <a:cubicBezTo>
                  <a:pt x="77" y="80"/>
                  <a:pt x="78" y="80"/>
                  <a:pt x="78" y="81"/>
                </a:cubicBezTo>
                <a:cubicBezTo>
                  <a:pt x="78" y="82"/>
                  <a:pt x="76" y="86"/>
                  <a:pt x="77" y="86"/>
                </a:cubicBezTo>
                <a:cubicBezTo>
                  <a:pt x="78" y="87"/>
                  <a:pt x="78" y="86"/>
                  <a:pt x="79" y="85"/>
                </a:cubicBezTo>
                <a:cubicBezTo>
                  <a:pt x="79" y="85"/>
                  <a:pt x="81" y="84"/>
                  <a:pt x="82" y="84"/>
                </a:cubicBezTo>
                <a:cubicBezTo>
                  <a:pt x="86" y="81"/>
                  <a:pt x="91" y="77"/>
                  <a:pt x="94" y="74"/>
                </a:cubicBezTo>
                <a:cubicBezTo>
                  <a:pt x="96" y="72"/>
                  <a:pt x="97" y="71"/>
                  <a:pt x="95" y="73"/>
                </a:cubicBezTo>
                <a:cubicBezTo>
                  <a:pt x="92" y="76"/>
                  <a:pt x="89" y="78"/>
                  <a:pt x="86" y="81"/>
                </a:cubicBezTo>
                <a:cubicBezTo>
                  <a:pt x="85" y="82"/>
                  <a:pt x="82" y="84"/>
                  <a:pt x="81" y="85"/>
                </a:cubicBezTo>
                <a:cubicBezTo>
                  <a:pt x="81" y="85"/>
                  <a:pt x="81" y="87"/>
                  <a:pt x="81" y="87"/>
                </a:cubicBezTo>
                <a:cubicBezTo>
                  <a:pt x="81" y="87"/>
                  <a:pt x="80" y="87"/>
                  <a:pt x="80" y="88"/>
                </a:cubicBezTo>
                <a:cubicBezTo>
                  <a:pt x="80" y="88"/>
                  <a:pt x="82" y="88"/>
                  <a:pt x="82" y="88"/>
                </a:cubicBezTo>
                <a:cubicBezTo>
                  <a:pt x="82" y="89"/>
                  <a:pt x="81" y="90"/>
                  <a:pt x="81" y="90"/>
                </a:cubicBezTo>
                <a:cubicBezTo>
                  <a:pt x="80" y="90"/>
                  <a:pt x="78" y="90"/>
                  <a:pt x="78" y="90"/>
                </a:cubicBezTo>
                <a:cubicBezTo>
                  <a:pt x="78" y="89"/>
                  <a:pt x="80" y="89"/>
                  <a:pt x="80" y="88"/>
                </a:cubicBezTo>
                <a:close/>
                <a:moveTo>
                  <a:pt x="52" y="83"/>
                </a:moveTo>
                <a:cubicBezTo>
                  <a:pt x="52" y="83"/>
                  <a:pt x="53" y="86"/>
                  <a:pt x="53" y="85"/>
                </a:cubicBezTo>
                <a:cubicBezTo>
                  <a:pt x="53" y="86"/>
                  <a:pt x="54" y="85"/>
                  <a:pt x="55" y="85"/>
                </a:cubicBezTo>
                <a:cubicBezTo>
                  <a:pt x="55" y="85"/>
                  <a:pt x="56" y="86"/>
                  <a:pt x="56" y="86"/>
                </a:cubicBezTo>
                <a:cubicBezTo>
                  <a:pt x="57" y="86"/>
                  <a:pt x="57" y="85"/>
                  <a:pt x="57" y="85"/>
                </a:cubicBezTo>
                <a:cubicBezTo>
                  <a:pt x="58" y="83"/>
                  <a:pt x="59" y="83"/>
                  <a:pt x="58" y="82"/>
                </a:cubicBezTo>
                <a:cubicBezTo>
                  <a:pt x="57" y="81"/>
                  <a:pt x="54" y="81"/>
                  <a:pt x="53" y="81"/>
                </a:cubicBezTo>
                <a:cubicBezTo>
                  <a:pt x="53" y="81"/>
                  <a:pt x="52" y="82"/>
                  <a:pt x="52" y="83"/>
                </a:cubicBezTo>
                <a:close/>
                <a:moveTo>
                  <a:pt x="60" y="91"/>
                </a:moveTo>
                <a:cubicBezTo>
                  <a:pt x="60" y="90"/>
                  <a:pt x="59" y="90"/>
                  <a:pt x="59" y="91"/>
                </a:cubicBezTo>
                <a:cubicBezTo>
                  <a:pt x="59" y="92"/>
                  <a:pt x="60" y="91"/>
                  <a:pt x="60" y="91"/>
                </a:cubicBezTo>
                <a:close/>
                <a:moveTo>
                  <a:pt x="73" y="99"/>
                </a:moveTo>
                <a:cubicBezTo>
                  <a:pt x="74" y="99"/>
                  <a:pt x="74" y="97"/>
                  <a:pt x="74" y="98"/>
                </a:cubicBezTo>
                <a:cubicBezTo>
                  <a:pt x="73" y="98"/>
                  <a:pt x="73" y="99"/>
                  <a:pt x="73" y="99"/>
                </a:cubicBezTo>
                <a:close/>
                <a:moveTo>
                  <a:pt x="84" y="103"/>
                </a:moveTo>
                <a:cubicBezTo>
                  <a:pt x="84" y="103"/>
                  <a:pt x="87" y="104"/>
                  <a:pt x="87" y="103"/>
                </a:cubicBezTo>
                <a:cubicBezTo>
                  <a:pt x="89" y="103"/>
                  <a:pt x="93" y="99"/>
                  <a:pt x="93" y="99"/>
                </a:cubicBezTo>
                <a:cubicBezTo>
                  <a:pt x="92" y="98"/>
                  <a:pt x="89" y="102"/>
                  <a:pt x="88" y="101"/>
                </a:cubicBezTo>
                <a:cubicBezTo>
                  <a:pt x="87" y="101"/>
                  <a:pt x="88" y="100"/>
                  <a:pt x="87" y="100"/>
                </a:cubicBezTo>
                <a:cubicBezTo>
                  <a:pt x="86" y="100"/>
                  <a:pt x="86" y="100"/>
                  <a:pt x="85" y="102"/>
                </a:cubicBezTo>
                <a:cubicBezTo>
                  <a:pt x="85" y="102"/>
                  <a:pt x="84" y="102"/>
                  <a:pt x="84" y="103"/>
                </a:cubicBezTo>
                <a:close/>
                <a:moveTo>
                  <a:pt x="48" y="136"/>
                </a:moveTo>
                <a:cubicBezTo>
                  <a:pt x="48" y="135"/>
                  <a:pt x="47" y="137"/>
                  <a:pt x="48" y="137"/>
                </a:cubicBezTo>
                <a:cubicBezTo>
                  <a:pt x="49" y="138"/>
                  <a:pt x="50" y="137"/>
                  <a:pt x="50" y="136"/>
                </a:cubicBezTo>
                <a:cubicBezTo>
                  <a:pt x="49" y="135"/>
                  <a:pt x="48" y="136"/>
                  <a:pt x="49" y="135"/>
                </a:cubicBezTo>
                <a:cubicBezTo>
                  <a:pt x="50" y="135"/>
                  <a:pt x="49" y="139"/>
                  <a:pt x="48" y="136"/>
                </a:cubicBezTo>
                <a:close/>
                <a:moveTo>
                  <a:pt x="83" y="125"/>
                </a:moveTo>
                <a:cubicBezTo>
                  <a:pt x="83" y="124"/>
                  <a:pt x="83" y="122"/>
                  <a:pt x="83" y="121"/>
                </a:cubicBezTo>
                <a:cubicBezTo>
                  <a:pt x="83" y="121"/>
                  <a:pt x="82" y="121"/>
                  <a:pt x="82" y="120"/>
                </a:cubicBezTo>
                <a:cubicBezTo>
                  <a:pt x="82" y="119"/>
                  <a:pt x="83" y="119"/>
                  <a:pt x="82" y="118"/>
                </a:cubicBezTo>
                <a:cubicBezTo>
                  <a:pt x="82" y="117"/>
                  <a:pt x="80" y="118"/>
                  <a:pt x="80" y="117"/>
                </a:cubicBezTo>
                <a:cubicBezTo>
                  <a:pt x="80" y="117"/>
                  <a:pt x="83" y="117"/>
                  <a:pt x="83" y="117"/>
                </a:cubicBezTo>
                <a:cubicBezTo>
                  <a:pt x="83" y="117"/>
                  <a:pt x="82" y="116"/>
                  <a:pt x="82" y="116"/>
                </a:cubicBezTo>
                <a:cubicBezTo>
                  <a:pt x="82" y="115"/>
                  <a:pt x="83" y="115"/>
                  <a:pt x="83" y="114"/>
                </a:cubicBezTo>
                <a:cubicBezTo>
                  <a:pt x="83" y="111"/>
                  <a:pt x="82" y="109"/>
                  <a:pt x="83" y="108"/>
                </a:cubicBezTo>
                <a:cubicBezTo>
                  <a:pt x="83" y="108"/>
                  <a:pt x="84" y="107"/>
                  <a:pt x="84" y="107"/>
                </a:cubicBezTo>
                <a:cubicBezTo>
                  <a:pt x="84" y="107"/>
                  <a:pt x="81" y="107"/>
                  <a:pt x="81" y="107"/>
                </a:cubicBezTo>
                <a:cubicBezTo>
                  <a:pt x="80" y="106"/>
                  <a:pt x="81" y="107"/>
                  <a:pt x="81" y="108"/>
                </a:cubicBezTo>
                <a:cubicBezTo>
                  <a:pt x="81" y="108"/>
                  <a:pt x="80" y="110"/>
                  <a:pt x="80" y="110"/>
                </a:cubicBezTo>
                <a:cubicBezTo>
                  <a:pt x="80" y="111"/>
                  <a:pt x="81" y="111"/>
                  <a:pt x="81" y="112"/>
                </a:cubicBezTo>
                <a:cubicBezTo>
                  <a:pt x="81" y="112"/>
                  <a:pt x="80" y="112"/>
                  <a:pt x="80" y="112"/>
                </a:cubicBezTo>
                <a:cubicBezTo>
                  <a:pt x="80" y="111"/>
                  <a:pt x="80" y="117"/>
                  <a:pt x="80" y="116"/>
                </a:cubicBezTo>
                <a:cubicBezTo>
                  <a:pt x="80" y="116"/>
                  <a:pt x="80" y="116"/>
                  <a:pt x="80" y="117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80" y="117"/>
                  <a:pt x="81" y="119"/>
                  <a:pt x="81" y="120"/>
                </a:cubicBezTo>
                <a:cubicBezTo>
                  <a:pt x="81" y="121"/>
                  <a:pt x="80" y="121"/>
                  <a:pt x="80" y="121"/>
                </a:cubicBezTo>
                <a:cubicBezTo>
                  <a:pt x="80" y="122"/>
                  <a:pt x="81" y="122"/>
                  <a:pt x="81" y="123"/>
                </a:cubicBezTo>
                <a:cubicBezTo>
                  <a:pt x="81" y="123"/>
                  <a:pt x="80" y="123"/>
                  <a:pt x="80" y="123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2" y="123"/>
                  <a:pt x="81" y="125"/>
                  <a:pt x="81" y="125"/>
                </a:cubicBezTo>
                <a:cubicBezTo>
                  <a:pt x="81" y="126"/>
                  <a:pt x="80" y="125"/>
                  <a:pt x="80" y="125"/>
                </a:cubicBezTo>
                <a:cubicBezTo>
                  <a:pt x="79" y="125"/>
                  <a:pt x="79" y="126"/>
                  <a:pt x="79" y="126"/>
                </a:cubicBezTo>
                <a:cubicBezTo>
                  <a:pt x="78" y="126"/>
                  <a:pt x="78" y="125"/>
                  <a:pt x="78" y="125"/>
                </a:cubicBezTo>
                <a:cubicBezTo>
                  <a:pt x="77" y="126"/>
                  <a:pt x="74" y="130"/>
                  <a:pt x="74" y="131"/>
                </a:cubicBezTo>
                <a:cubicBezTo>
                  <a:pt x="74" y="131"/>
                  <a:pt x="77" y="134"/>
                  <a:pt x="75" y="134"/>
                </a:cubicBezTo>
                <a:cubicBezTo>
                  <a:pt x="75" y="133"/>
                  <a:pt x="75" y="135"/>
                  <a:pt x="75" y="135"/>
                </a:cubicBezTo>
                <a:cubicBezTo>
                  <a:pt x="74" y="136"/>
                  <a:pt x="73" y="135"/>
                  <a:pt x="73" y="136"/>
                </a:cubicBezTo>
                <a:cubicBezTo>
                  <a:pt x="73" y="136"/>
                  <a:pt x="74" y="138"/>
                  <a:pt x="73" y="137"/>
                </a:cubicBezTo>
                <a:cubicBezTo>
                  <a:pt x="75" y="140"/>
                  <a:pt x="73" y="137"/>
                  <a:pt x="72" y="137"/>
                </a:cubicBezTo>
                <a:cubicBezTo>
                  <a:pt x="72" y="137"/>
                  <a:pt x="73" y="138"/>
                  <a:pt x="73" y="138"/>
                </a:cubicBezTo>
                <a:cubicBezTo>
                  <a:pt x="73" y="139"/>
                  <a:pt x="71" y="139"/>
                  <a:pt x="71" y="140"/>
                </a:cubicBezTo>
                <a:cubicBezTo>
                  <a:pt x="71" y="139"/>
                  <a:pt x="71" y="141"/>
                  <a:pt x="71" y="141"/>
                </a:cubicBezTo>
                <a:cubicBezTo>
                  <a:pt x="71" y="142"/>
                  <a:pt x="71" y="141"/>
                  <a:pt x="70" y="142"/>
                </a:cubicBezTo>
                <a:cubicBezTo>
                  <a:pt x="70" y="143"/>
                  <a:pt x="70" y="146"/>
                  <a:pt x="69" y="147"/>
                </a:cubicBezTo>
                <a:cubicBezTo>
                  <a:pt x="69" y="147"/>
                  <a:pt x="68" y="147"/>
                  <a:pt x="68" y="147"/>
                </a:cubicBezTo>
                <a:cubicBezTo>
                  <a:pt x="67" y="148"/>
                  <a:pt x="65" y="152"/>
                  <a:pt x="67" y="150"/>
                </a:cubicBezTo>
                <a:cubicBezTo>
                  <a:pt x="68" y="150"/>
                  <a:pt x="70" y="148"/>
                  <a:pt x="70" y="147"/>
                </a:cubicBezTo>
                <a:cubicBezTo>
                  <a:pt x="72" y="146"/>
                  <a:pt x="73" y="143"/>
                  <a:pt x="73" y="142"/>
                </a:cubicBezTo>
                <a:cubicBezTo>
                  <a:pt x="73" y="142"/>
                  <a:pt x="73" y="141"/>
                  <a:pt x="73" y="141"/>
                </a:cubicBezTo>
                <a:cubicBezTo>
                  <a:pt x="73" y="141"/>
                  <a:pt x="74" y="140"/>
                  <a:pt x="74" y="140"/>
                </a:cubicBezTo>
                <a:cubicBezTo>
                  <a:pt x="75" y="139"/>
                  <a:pt x="74" y="137"/>
                  <a:pt x="75" y="135"/>
                </a:cubicBezTo>
                <a:cubicBezTo>
                  <a:pt x="76" y="134"/>
                  <a:pt x="77" y="134"/>
                  <a:pt x="77" y="133"/>
                </a:cubicBezTo>
                <a:cubicBezTo>
                  <a:pt x="76" y="131"/>
                  <a:pt x="75" y="132"/>
                  <a:pt x="74" y="132"/>
                </a:cubicBezTo>
                <a:cubicBezTo>
                  <a:pt x="73" y="130"/>
                  <a:pt x="78" y="129"/>
                  <a:pt x="78" y="129"/>
                </a:cubicBezTo>
                <a:cubicBezTo>
                  <a:pt x="78" y="129"/>
                  <a:pt x="78" y="130"/>
                  <a:pt x="78" y="130"/>
                </a:cubicBezTo>
                <a:cubicBezTo>
                  <a:pt x="78" y="130"/>
                  <a:pt x="82" y="126"/>
                  <a:pt x="82" y="126"/>
                </a:cubicBezTo>
                <a:cubicBezTo>
                  <a:pt x="82" y="126"/>
                  <a:pt x="82" y="125"/>
                  <a:pt x="82" y="125"/>
                </a:cubicBezTo>
                <a:cubicBezTo>
                  <a:pt x="82" y="125"/>
                  <a:pt x="83" y="125"/>
                  <a:pt x="83" y="125"/>
                </a:cubicBezTo>
                <a:close/>
                <a:moveTo>
                  <a:pt x="29" y="156"/>
                </a:moveTo>
                <a:cubicBezTo>
                  <a:pt x="30" y="156"/>
                  <a:pt x="30" y="155"/>
                  <a:pt x="29" y="155"/>
                </a:cubicBezTo>
                <a:cubicBezTo>
                  <a:pt x="29" y="155"/>
                  <a:pt x="29" y="156"/>
                  <a:pt x="29" y="156"/>
                </a:cubicBezTo>
                <a:cubicBezTo>
                  <a:pt x="29" y="156"/>
                  <a:pt x="29" y="156"/>
                  <a:pt x="29" y="156"/>
                </a:cubicBezTo>
                <a:close/>
                <a:moveTo>
                  <a:pt x="34" y="156"/>
                </a:moveTo>
                <a:cubicBezTo>
                  <a:pt x="35" y="156"/>
                  <a:pt x="34" y="154"/>
                  <a:pt x="34" y="155"/>
                </a:cubicBezTo>
                <a:cubicBezTo>
                  <a:pt x="34" y="155"/>
                  <a:pt x="34" y="156"/>
                  <a:pt x="34" y="156"/>
                </a:cubicBezTo>
                <a:close/>
                <a:moveTo>
                  <a:pt x="39" y="151"/>
                </a:moveTo>
                <a:cubicBezTo>
                  <a:pt x="39" y="151"/>
                  <a:pt x="40" y="151"/>
                  <a:pt x="40" y="152"/>
                </a:cubicBezTo>
                <a:cubicBezTo>
                  <a:pt x="40" y="152"/>
                  <a:pt x="39" y="153"/>
                  <a:pt x="39" y="154"/>
                </a:cubicBezTo>
                <a:cubicBezTo>
                  <a:pt x="40" y="155"/>
                  <a:pt x="41" y="156"/>
                  <a:pt x="40" y="155"/>
                </a:cubicBezTo>
                <a:cubicBezTo>
                  <a:pt x="40" y="155"/>
                  <a:pt x="40" y="149"/>
                  <a:pt x="39" y="150"/>
                </a:cubicBezTo>
                <a:cubicBezTo>
                  <a:pt x="40" y="150"/>
                  <a:pt x="39" y="151"/>
                  <a:pt x="39" y="151"/>
                </a:cubicBezTo>
                <a:close/>
                <a:moveTo>
                  <a:pt x="51" y="144"/>
                </a:moveTo>
                <a:cubicBezTo>
                  <a:pt x="52" y="144"/>
                  <a:pt x="50" y="141"/>
                  <a:pt x="50" y="142"/>
                </a:cubicBezTo>
                <a:cubicBezTo>
                  <a:pt x="50" y="143"/>
                  <a:pt x="50" y="144"/>
                  <a:pt x="51" y="144"/>
                </a:cubicBezTo>
                <a:close/>
                <a:moveTo>
                  <a:pt x="48" y="148"/>
                </a:moveTo>
                <a:cubicBezTo>
                  <a:pt x="48" y="148"/>
                  <a:pt x="45" y="145"/>
                  <a:pt x="45" y="147"/>
                </a:cubicBezTo>
                <a:cubicBezTo>
                  <a:pt x="46" y="147"/>
                  <a:pt x="47" y="149"/>
                  <a:pt x="48" y="148"/>
                </a:cubicBezTo>
                <a:close/>
                <a:moveTo>
                  <a:pt x="47" y="151"/>
                </a:moveTo>
                <a:cubicBezTo>
                  <a:pt x="47" y="151"/>
                  <a:pt x="47" y="151"/>
                  <a:pt x="46" y="152"/>
                </a:cubicBezTo>
                <a:cubicBezTo>
                  <a:pt x="46" y="152"/>
                  <a:pt x="46" y="152"/>
                  <a:pt x="46" y="153"/>
                </a:cubicBezTo>
                <a:cubicBezTo>
                  <a:pt x="46" y="154"/>
                  <a:pt x="44" y="154"/>
                  <a:pt x="43" y="155"/>
                </a:cubicBezTo>
                <a:cubicBezTo>
                  <a:pt x="43" y="156"/>
                  <a:pt x="43" y="156"/>
                  <a:pt x="43" y="157"/>
                </a:cubicBezTo>
                <a:cubicBezTo>
                  <a:pt x="42" y="157"/>
                  <a:pt x="40" y="158"/>
                  <a:pt x="40" y="158"/>
                </a:cubicBezTo>
                <a:cubicBezTo>
                  <a:pt x="40" y="160"/>
                  <a:pt x="42" y="158"/>
                  <a:pt x="43" y="158"/>
                </a:cubicBezTo>
                <a:cubicBezTo>
                  <a:pt x="44" y="158"/>
                  <a:pt x="46" y="158"/>
                  <a:pt x="47" y="158"/>
                </a:cubicBezTo>
                <a:cubicBezTo>
                  <a:pt x="48" y="158"/>
                  <a:pt x="48" y="158"/>
                  <a:pt x="49" y="158"/>
                </a:cubicBezTo>
                <a:cubicBezTo>
                  <a:pt x="49" y="158"/>
                  <a:pt x="50" y="158"/>
                  <a:pt x="50" y="158"/>
                </a:cubicBezTo>
                <a:cubicBezTo>
                  <a:pt x="50" y="158"/>
                  <a:pt x="51" y="157"/>
                  <a:pt x="52" y="157"/>
                </a:cubicBezTo>
                <a:cubicBezTo>
                  <a:pt x="51" y="158"/>
                  <a:pt x="52" y="155"/>
                  <a:pt x="52" y="156"/>
                </a:cubicBezTo>
                <a:cubicBezTo>
                  <a:pt x="52" y="155"/>
                  <a:pt x="51" y="154"/>
                  <a:pt x="51" y="154"/>
                </a:cubicBezTo>
                <a:cubicBezTo>
                  <a:pt x="51" y="154"/>
                  <a:pt x="51" y="155"/>
                  <a:pt x="51" y="155"/>
                </a:cubicBezTo>
                <a:cubicBezTo>
                  <a:pt x="50" y="157"/>
                  <a:pt x="49" y="156"/>
                  <a:pt x="49" y="156"/>
                </a:cubicBezTo>
                <a:cubicBezTo>
                  <a:pt x="48" y="156"/>
                  <a:pt x="49" y="157"/>
                  <a:pt x="48" y="156"/>
                </a:cubicBezTo>
                <a:cubicBezTo>
                  <a:pt x="48" y="156"/>
                  <a:pt x="48" y="154"/>
                  <a:pt x="48" y="153"/>
                </a:cubicBezTo>
                <a:cubicBezTo>
                  <a:pt x="48" y="151"/>
                  <a:pt x="47" y="147"/>
                  <a:pt x="46" y="149"/>
                </a:cubicBezTo>
                <a:cubicBezTo>
                  <a:pt x="46" y="149"/>
                  <a:pt x="48" y="151"/>
                  <a:pt x="47" y="151"/>
                </a:cubicBezTo>
                <a:close/>
                <a:moveTo>
                  <a:pt x="52" y="145"/>
                </a:moveTo>
                <a:cubicBezTo>
                  <a:pt x="52" y="144"/>
                  <a:pt x="51" y="145"/>
                  <a:pt x="52" y="145"/>
                </a:cubicBezTo>
                <a:cubicBezTo>
                  <a:pt x="52" y="146"/>
                  <a:pt x="53" y="145"/>
                  <a:pt x="52" y="145"/>
                </a:cubicBezTo>
                <a:close/>
                <a:moveTo>
                  <a:pt x="92" y="112"/>
                </a:moveTo>
                <a:cubicBezTo>
                  <a:pt x="92" y="112"/>
                  <a:pt x="95" y="111"/>
                  <a:pt x="94" y="110"/>
                </a:cubicBezTo>
                <a:cubicBezTo>
                  <a:pt x="94" y="109"/>
                  <a:pt x="93" y="110"/>
                  <a:pt x="93" y="110"/>
                </a:cubicBezTo>
                <a:cubicBezTo>
                  <a:pt x="92" y="111"/>
                  <a:pt x="92" y="112"/>
                  <a:pt x="92" y="112"/>
                </a:cubicBezTo>
                <a:close/>
                <a:moveTo>
                  <a:pt x="54" y="149"/>
                </a:moveTo>
                <a:cubicBezTo>
                  <a:pt x="54" y="149"/>
                  <a:pt x="53" y="152"/>
                  <a:pt x="54" y="152"/>
                </a:cubicBezTo>
                <a:cubicBezTo>
                  <a:pt x="53" y="152"/>
                  <a:pt x="55" y="151"/>
                  <a:pt x="55" y="151"/>
                </a:cubicBezTo>
                <a:cubicBezTo>
                  <a:pt x="55" y="150"/>
                  <a:pt x="54" y="145"/>
                  <a:pt x="53" y="146"/>
                </a:cubicBezTo>
                <a:cubicBezTo>
                  <a:pt x="53" y="148"/>
                  <a:pt x="54" y="148"/>
                  <a:pt x="54" y="149"/>
                </a:cubicBezTo>
                <a:close/>
                <a:moveTo>
                  <a:pt x="62" y="144"/>
                </a:moveTo>
                <a:cubicBezTo>
                  <a:pt x="63" y="144"/>
                  <a:pt x="61" y="141"/>
                  <a:pt x="61" y="142"/>
                </a:cubicBezTo>
                <a:cubicBezTo>
                  <a:pt x="61" y="143"/>
                  <a:pt x="62" y="144"/>
                  <a:pt x="62" y="144"/>
                </a:cubicBezTo>
                <a:close/>
                <a:moveTo>
                  <a:pt x="73" y="132"/>
                </a:moveTo>
                <a:cubicBezTo>
                  <a:pt x="73" y="132"/>
                  <a:pt x="73" y="132"/>
                  <a:pt x="73" y="132"/>
                </a:cubicBezTo>
                <a:cubicBezTo>
                  <a:pt x="72" y="134"/>
                  <a:pt x="75" y="132"/>
                  <a:pt x="73" y="132"/>
                </a:cubicBezTo>
                <a:close/>
                <a:moveTo>
                  <a:pt x="57" y="151"/>
                </a:moveTo>
                <a:cubicBezTo>
                  <a:pt x="57" y="153"/>
                  <a:pt x="58" y="151"/>
                  <a:pt x="58" y="150"/>
                </a:cubicBezTo>
                <a:cubicBezTo>
                  <a:pt x="59" y="150"/>
                  <a:pt x="62" y="152"/>
                  <a:pt x="63" y="151"/>
                </a:cubicBezTo>
                <a:cubicBezTo>
                  <a:pt x="64" y="151"/>
                  <a:pt x="61" y="151"/>
                  <a:pt x="62" y="151"/>
                </a:cubicBezTo>
                <a:cubicBezTo>
                  <a:pt x="61" y="151"/>
                  <a:pt x="60" y="148"/>
                  <a:pt x="60" y="147"/>
                </a:cubicBezTo>
                <a:cubicBezTo>
                  <a:pt x="59" y="147"/>
                  <a:pt x="58" y="148"/>
                  <a:pt x="58" y="147"/>
                </a:cubicBezTo>
                <a:cubicBezTo>
                  <a:pt x="57" y="147"/>
                  <a:pt x="58" y="146"/>
                  <a:pt x="58" y="147"/>
                </a:cubicBezTo>
                <a:cubicBezTo>
                  <a:pt x="57" y="148"/>
                  <a:pt x="56" y="150"/>
                  <a:pt x="57" y="151"/>
                </a:cubicBezTo>
                <a:close/>
                <a:moveTo>
                  <a:pt x="64" y="144"/>
                </a:moveTo>
                <a:cubicBezTo>
                  <a:pt x="65" y="144"/>
                  <a:pt x="64" y="142"/>
                  <a:pt x="64" y="143"/>
                </a:cubicBezTo>
                <a:cubicBezTo>
                  <a:pt x="64" y="143"/>
                  <a:pt x="64" y="145"/>
                  <a:pt x="64" y="144"/>
                </a:cubicBezTo>
                <a:close/>
                <a:moveTo>
                  <a:pt x="63" y="147"/>
                </a:moveTo>
                <a:cubicBezTo>
                  <a:pt x="64" y="148"/>
                  <a:pt x="64" y="146"/>
                  <a:pt x="63" y="146"/>
                </a:cubicBezTo>
                <a:cubicBezTo>
                  <a:pt x="62" y="145"/>
                  <a:pt x="64" y="147"/>
                  <a:pt x="63" y="147"/>
                </a:cubicBezTo>
                <a:cubicBezTo>
                  <a:pt x="63" y="147"/>
                  <a:pt x="63" y="147"/>
                  <a:pt x="63" y="147"/>
                </a:cubicBezTo>
                <a:close/>
                <a:moveTo>
                  <a:pt x="60" y="159"/>
                </a:moveTo>
                <a:cubicBezTo>
                  <a:pt x="60" y="158"/>
                  <a:pt x="57" y="158"/>
                  <a:pt x="58" y="159"/>
                </a:cubicBezTo>
                <a:cubicBezTo>
                  <a:pt x="58" y="159"/>
                  <a:pt x="60" y="160"/>
                  <a:pt x="60" y="159"/>
                </a:cubicBezTo>
                <a:close/>
                <a:moveTo>
                  <a:pt x="47" y="49"/>
                </a:moveTo>
                <a:cubicBezTo>
                  <a:pt x="46" y="47"/>
                  <a:pt x="48" y="45"/>
                  <a:pt x="48" y="43"/>
                </a:cubicBezTo>
                <a:cubicBezTo>
                  <a:pt x="49" y="41"/>
                  <a:pt x="48" y="45"/>
                  <a:pt x="48" y="46"/>
                </a:cubicBezTo>
                <a:cubicBezTo>
                  <a:pt x="47" y="47"/>
                  <a:pt x="47" y="49"/>
                  <a:pt x="47" y="49"/>
                </a:cubicBezTo>
                <a:close/>
                <a:moveTo>
                  <a:pt x="63" y="27"/>
                </a:moveTo>
                <a:cubicBezTo>
                  <a:pt x="64" y="27"/>
                  <a:pt x="62" y="30"/>
                  <a:pt x="62" y="31"/>
                </a:cubicBezTo>
                <a:cubicBezTo>
                  <a:pt x="61" y="31"/>
                  <a:pt x="60" y="35"/>
                  <a:pt x="60" y="33"/>
                </a:cubicBezTo>
                <a:cubicBezTo>
                  <a:pt x="61" y="32"/>
                  <a:pt x="62" y="28"/>
                  <a:pt x="63" y="27"/>
                </a:cubicBezTo>
                <a:close/>
                <a:moveTo>
                  <a:pt x="66" y="19"/>
                </a:moveTo>
                <a:cubicBezTo>
                  <a:pt x="67" y="18"/>
                  <a:pt x="64" y="24"/>
                  <a:pt x="64" y="24"/>
                </a:cubicBezTo>
                <a:cubicBezTo>
                  <a:pt x="64" y="24"/>
                  <a:pt x="64" y="22"/>
                  <a:pt x="64" y="23"/>
                </a:cubicBezTo>
                <a:cubicBezTo>
                  <a:pt x="64" y="22"/>
                  <a:pt x="66" y="20"/>
                  <a:pt x="66" y="19"/>
                </a:cubicBezTo>
                <a:close/>
                <a:moveTo>
                  <a:pt x="155" y="123"/>
                </a:moveTo>
                <a:cubicBezTo>
                  <a:pt x="155" y="122"/>
                  <a:pt x="158" y="121"/>
                  <a:pt x="158" y="122"/>
                </a:cubicBezTo>
                <a:cubicBezTo>
                  <a:pt x="158" y="123"/>
                  <a:pt x="156" y="122"/>
                  <a:pt x="156" y="122"/>
                </a:cubicBezTo>
                <a:cubicBezTo>
                  <a:pt x="156" y="122"/>
                  <a:pt x="155" y="123"/>
                  <a:pt x="155" y="123"/>
                </a:cubicBezTo>
                <a:close/>
                <a:moveTo>
                  <a:pt x="85" y="170"/>
                </a:moveTo>
                <a:cubicBezTo>
                  <a:pt x="85" y="170"/>
                  <a:pt x="88" y="171"/>
                  <a:pt x="88" y="172"/>
                </a:cubicBezTo>
                <a:cubicBezTo>
                  <a:pt x="88" y="172"/>
                  <a:pt x="86" y="171"/>
                  <a:pt x="85" y="170"/>
                </a:cubicBezTo>
                <a:close/>
                <a:moveTo>
                  <a:pt x="61" y="189"/>
                </a:moveTo>
                <a:cubicBezTo>
                  <a:pt x="61" y="187"/>
                  <a:pt x="64" y="189"/>
                  <a:pt x="63" y="190"/>
                </a:cubicBezTo>
                <a:cubicBezTo>
                  <a:pt x="62" y="191"/>
                  <a:pt x="61" y="190"/>
                  <a:pt x="61" y="189"/>
                </a:cubicBezTo>
                <a:close/>
                <a:moveTo>
                  <a:pt x="48" y="200"/>
                </a:moveTo>
                <a:cubicBezTo>
                  <a:pt x="48" y="199"/>
                  <a:pt x="49" y="201"/>
                  <a:pt x="49" y="201"/>
                </a:cubicBezTo>
                <a:cubicBezTo>
                  <a:pt x="49" y="202"/>
                  <a:pt x="48" y="200"/>
                  <a:pt x="48" y="200"/>
                </a:cubicBezTo>
                <a:close/>
                <a:moveTo>
                  <a:pt x="112" y="132"/>
                </a:moveTo>
                <a:cubicBezTo>
                  <a:pt x="112" y="132"/>
                  <a:pt x="112" y="132"/>
                  <a:pt x="113" y="131"/>
                </a:cubicBezTo>
                <a:cubicBezTo>
                  <a:pt x="114" y="131"/>
                  <a:pt x="118" y="130"/>
                  <a:pt x="120" y="130"/>
                </a:cubicBezTo>
                <a:cubicBezTo>
                  <a:pt x="113" y="132"/>
                  <a:pt x="121" y="130"/>
                  <a:pt x="121" y="130"/>
                </a:cubicBezTo>
                <a:cubicBezTo>
                  <a:pt x="121" y="130"/>
                  <a:pt x="113" y="132"/>
                  <a:pt x="113" y="132"/>
                </a:cubicBezTo>
                <a:cubicBezTo>
                  <a:pt x="113" y="132"/>
                  <a:pt x="112" y="133"/>
                  <a:pt x="112" y="132"/>
                </a:cubicBezTo>
                <a:close/>
                <a:moveTo>
                  <a:pt x="245" y="11"/>
                </a:moveTo>
                <a:cubicBezTo>
                  <a:pt x="245" y="11"/>
                  <a:pt x="249" y="8"/>
                  <a:pt x="249" y="8"/>
                </a:cubicBezTo>
                <a:cubicBezTo>
                  <a:pt x="253" y="6"/>
                  <a:pt x="254" y="5"/>
                  <a:pt x="258" y="3"/>
                </a:cubicBezTo>
                <a:cubicBezTo>
                  <a:pt x="260" y="2"/>
                  <a:pt x="265" y="0"/>
                  <a:pt x="261" y="2"/>
                </a:cubicBezTo>
                <a:cubicBezTo>
                  <a:pt x="256" y="5"/>
                  <a:pt x="251" y="8"/>
                  <a:pt x="246" y="10"/>
                </a:cubicBezTo>
                <a:cubicBezTo>
                  <a:pt x="246" y="11"/>
                  <a:pt x="245" y="11"/>
                  <a:pt x="245" y="11"/>
                </a:cubicBezTo>
                <a:close/>
                <a:moveTo>
                  <a:pt x="108" y="126"/>
                </a:moveTo>
                <a:cubicBezTo>
                  <a:pt x="108" y="125"/>
                  <a:pt x="109" y="125"/>
                  <a:pt x="110" y="125"/>
                </a:cubicBezTo>
                <a:cubicBezTo>
                  <a:pt x="111" y="125"/>
                  <a:pt x="110" y="127"/>
                  <a:pt x="109" y="127"/>
                </a:cubicBezTo>
                <a:cubicBezTo>
                  <a:pt x="109" y="127"/>
                  <a:pt x="108" y="125"/>
                  <a:pt x="108" y="126"/>
                </a:cubicBezTo>
                <a:close/>
                <a:moveTo>
                  <a:pt x="99" y="129"/>
                </a:moveTo>
                <a:cubicBezTo>
                  <a:pt x="99" y="128"/>
                  <a:pt x="102" y="127"/>
                  <a:pt x="101" y="128"/>
                </a:cubicBezTo>
                <a:cubicBezTo>
                  <a:pt x="101" y="129"/>
                  <a:pt x="100" y="129"/>
                  <a:pt x="99" y="129"/>
                </a:cubicBezTo>
                <a:close/>
                <a:moveTo>
                  <a:pt x="42" y="169"/>
                </a:moveTo>
                <a:cubicBezTo>
                  <a:pt x="43" y="168"/>
                  <a:pt x="44" y="169"/>
                  <a:pt x="44" y="170"/>
                </a:cubicBezTo>
                <a:cubicBezTo>
                  <a:pt x="43" y="171"/>
                  <a:pt x="42" y="170"/>
                  <a:pt x="42" y="169"/>
                </a:cubicBezTo>
                <a:close/>
                <a:moveTo>
                  <a:pt x="112" y="104"/>
                </a:moveTo>
                <a:cubicBezTo>
                  <a:pt x="112" y="103"/>
                  <a:pt x="115" y="102"/>
                  <a:pt x="115" y="102"/>
                </a:cubicBezTo>
                <a:cubicBezTo>
                  <a:pt x="115" y="103"/>
                  <a:pt x="112" y="105"/>
                  <a:pt x="112" y="104"/>
                </a:cubicBezTo>
                <a:close/>
                <a:moveTo>
                  <a:pt x="58" y="149"/>
                </a:moveTo>
                <a:cubicBezTo>
                  <a:pt x="58" y="149"/>
                  <a:pt x="58" y="148"/>
                  <a:pt x="59" y="148"/>
                </a:cubicBezTo>
                <a:cubicBezTo>
                  <a:pt x="60" y="148"/>
                  <a:pt x="58" y="151"/>
                  <a:pt x="58" y="149"/>
                </a:cubicBezTo>
                <a:close/>
                <a:moveTo>
                  <a:pt x="46" y="153"/>
                </a:moveTo>
                <a:cubicBezTo>
                  <a:pt x="47" y="151"/>
                  <a:pt x="49" y="155"/>
                  <a:pt x="47" y="155"/>
                </a:cubicBezTo>
                <a:cubicBezTo>
                  <a:pt x="47" y="155"/>
                  <a:pt x="46" y="154"/>
                  <a:pt x="46" y="153"/>
                </a:cubicBezTo>
                <a:close/>
                <a:moveTo>
                  <a:pt x="81" y="121"/>
                </a:moveTo>
                <a:cubicBezTo>
                  <a:pt x="80" y="121"/>
                  <a:pt x="81" y="121"/>
                  <a:pt x="81" y="121"/>
                </a:cubicBezTo>
                <a:cubicBezTo>
                  <a:pt x="83" y="122"/>
                  <a:pt x="82" y="122"/>
                  <a:pt x="81" y="121"/>
                </a:cubicBezTo>
                <a:close/>
                <a:moveTo>
                  <a:pt x="80" y="93"/>
                </a:moveTo>
                <a:cubicBezTo>
                  <a:pt x="80" y="92"/>
                  <a:pt x="81" y="91"/>
                  <a:pt x="81" y="92"/>
                </a:cubicBezTo>
                <a:cubicBezTo>
                  <a:pt x="81" y="92"/>
                  <a:pt x="81" y="92"/>
                  <a:pt x="81" y="93"/>
                </a:cubicBezTo>
                <a:cubicBezTo>
                  <a:pt x="81" y="94"/>
                  <a:pt x="82" y="95"/>
                  <a:pt x="81" y="95"/>
                </a:cubicBezTo>
                <a:cubicBezTo>
                  <a:pt x="81" y="96"/>
                  <a:pt x="80" y="93"/>
                  <a:pt x="80" y="93"/>
                </a:cubicBezTo>
                <a:close/>
                <a:moveTo>
                  <a:pt x="94" y="79"/>
                </a:moveTo>
                <a:cubicBezTo>
                  <a:pt x="94" y="78"/>
                  <a:pt x="97" y="76"/>
                  <a:pt x="98" y="76"/>
                </a:cubicBezTo>
                <a:cubicBezTo>
                  <a:pt x="101" y="73"/>
                  <a:pt x="102" y="72"/>
                  <a:pt x="104" y="70"/>
                </a:cubicBezTo>
                <a:cubicBezTo>
                  <a:pt x="106" y="69"/>
                  <a:pt x="104" y="71"/>
                  <a:pt x="104" y="71"/>
                </a:cubicBezTo>
                <a:cubicBezTo>
                  <a:pt x="102" y="73"/>
                  <a:pt x="99" y="75"/>
                  <a:pt x="96" y="78"/>
                </a:cubicBezTo>
                <a:cubicBezTo>
                  <a:pt x="96" y="78"/>
                  <a:pt x="94" y="79"/>
                  <a:pt x="94" y="79"/>
                </a:cubicBezTo>
                <a:close/>
                <a:moveTo>
                  <a:pt x="88" y="84"/>
                </a:moveTo>
                <a:cubicBezTo>
                  <a:pt x="88" y="83"/>
                  <a:pt x="93" y="80"/>
                  <a:pt x="93" y="80"/>
                </a:cubicBezTo>
                <a:cubicBezTo>
                  <a:pt x="96" y="78"/>
                  <a:pt x="91" y="82"/>
                  <a:pt x="90" y="82"/>
                </a:cubicBezTo>
                <a:cubicBezTo>
                  <a:pt x="90" y="83"/>
                  <a:pt x="88" y="84"/>
                  <a:pt x="88" y="84"/>
                </a:cubicBezTo>
                <a:close/>
                <a:moveTo>
                  <a:pt x="103" y="62"/>
                </a:moveTo>
                <a:cubicBezTo>
                  <a:pt x="103" y="62"/>
                  <a:pt x="106" y="59"/>
                  <a:pt x="108" y="58"/>
                </a:cubicBezTo>
                <a:cubicBezTo>
                  <a:pt x="109" y="57"/>
                  <a:pt x="112" y="53"/>
                  <a:pt x="113" y="53"/>
                </a:cubicBezTo>
                <a:cubicBezTo>
                  <a:pt x="113" y="53"/>
                  <a:pt x="109" y="57"/>
                  <a:pt x="109" y="58"/>
                </a:cubicBezTo>
                <a:cubicBezTo>
                  <a:pt x="107" y="59"/>
                  <a:pt x="106" y="61"/>
                  <a:pt x="104" y="62"/>
                </a:cubicBezTo>
                <a:cubicBezTo>
                  <a:pt x="104" y="62"/>
                  <a:pt x="103" y="62"/>
                  <a:pt x="103" y="62"/>
                </a:cubicBezTo>
                <a:close/>
                <a:moveTo>
                  <a:pt x="96" y="69"/>
                </a:moveTo>
                <a:cubicBezTo>
                  <a:pt x="97" y="68"/>
                  <a:pt x="97" y="68"/>
                  <a:pt x="99" y="66"/>
                </a:cubicBezTo>
                <a:cubicBezTo>
                  <a:pt x="104" y="61"/>
                  <a:pt x="97" y="69"/>
                  <a:pt x="95" y="70"/>
                </a:cubicBezTo>
                <a:cubicBezTo>
                  <a:pt x="95" y="70"/>
                  <a:pt x="96" y="69"/>
                  <a:pt x="96" y="69"/>
                </a:cubicBezTo>
                <a:close/>
                <a:moveTo>
                  <a:pt x="11" y="142"/>
                </a:moveTo>
                <a:cubicBezTo>
                  <a:pt x="11" y="142"/>
                  <a:pt x="13" y="143"/>
                  <a:pt x="13" y="143"/>
                </a:cubicBezTo>
                <a:cubicBezTo>
                  <a:pt x="12" y="144"/>
                  <a:pt x="12" y="143"/>
                  <a:pt x="11" y="142"/>
                </a:cubicBezTo>
                <a:close/>
                <a:moveTo>
                  <a:pt x="70" y="86"/>
                </a:moveTo>
                <a:cubicBezTo>
                  <a:pt x="70" y="84"/>
                  <a:pt x="73" y="87"/>
                  <a:pt x="73" y="88"/>
                </a:cubicBezTo>
                <a:cubicBezTo>
                  <a:pt x="72" y="88"/>
                  <a:pt x="70" y="87"/>
                  <a:pt x="70" y="86"/>
                </a:cubicBezTo>
                <a:close/>
                <a:moveTo>
                  <a:pt x="10" y="141"/>
                </a:moveTo>
                <a:cubicBezTo>
                  <a:pt x="10" y="140"/>
                  <a:pt x="12" y="140"/>
                  <a:pt x="11" y="141"/>
                </a:cubicBezTo>
                <a:cubicBezTo>
                  <a:pt x="11" y="141"/>
                  <a:pt x="10" y="141"/>
                  <a:pt x="10" y="141"/>
                </a:cubicBezTo>
                <a:close/>
                <a:moveTo>
                  <a:pt x="78" y="77"/>
                </a:moveTo>
                <a:cubicBezTo>
                  <a:pt x="78" y="76"/>
                  <a:pt x="79" y="76"/>
                  <a:pt x="79" y="76"/>
                </a:cubicBezTo>
                <a:cubicBezTo>
                  <a:pt x="80" y="77"/>
                  <a:pt x="78" y="78"/>
                  <a:pt x="78" y="77"/>
                </a:cubicBezTo>
                <a:close/>
                <a:moveTo>
                  <a:pt x="101" y="55"/>
                </a:moveTo>
                <a:cubicBezTo>
                  <a:pt x="101" y="55"/>
                  <a:pt x="101" y="55"/>
                  <a:pt x="102" y="55"/>
                </a:cubicBezTo>
                <a:cubicBezTo>
                  <a:pt x="103" y="54"/>
                  <a:pt x="106" y="50"/>
                  <a:pt x="106" y="51"/>
                </a:cubicBezTo>
                <a:cubicBezTo>
                  <a:pt x="106" y="51"/>
                  <a:pt x="104" y="54"/>
                  <a:pt x="104" y="54"/>
                </a:cubicBezTo>
                <a:cubicBezTo>
                  <a:pt x="101" y="57"/>
                  <a:pt x="98" y="60"/>
                  <a:pt x="95" y="62"/>
                </a:cubicBezTo>
                <a:cubicBezTo>
                  <a:pt x="93" y="65"/>
                  <a:pt x="91" y="67"/>
                  <a:pt x="87" y="70"/>
                </a:cubicBezTo>
                <a:cubicBezTo>
                  <a:pt x="86" y="72"/>
                  <a:pt x="83" y="74"/>
                  <a:pt x="84" y="71"/>
                </a:cubicBezTo>
                <a:cubicBezTo>
                  <a:pt x="86" y="68"/>
                  <a:pt x="90" y="66"/>
                  <a:pt x="92" y="64"/>
                </a:cubicBezTo>
                <a:cubicBezTo>
                  <a:pt x="96" y="61"/>
                  <a:pt x="98" y="58"/>
                  <a:pt x="101" y="55"/>
                </a:cubicBezTo>
                <a:close/>
                <a:moveTo>
                  <a:pt x="70" y="77"/>
                </a:moveTo>
                <a:cubicBezTo>
                  <a:pt x="71" y="76"/>
                  <a:pt x="72" y="78"/>
                  <a:pt x="72" y="79"/>
                </a:cubicBezTo>
                <a:cubicBezTo>
                  <a:pt x="71" y="79"/>
                  <a:pt x="70" y="77"/>
                  <a:pt x="70" y="77"/>
                </a:cubicBezTo>
                <a:close/>
                <a:moveTo>
                  <a:pt x="69" y="74"/>
                </a:moveTo>
                <a:cubicBezTo>
                  <a:pt x="69" y="74"/>
                  <a:pt x="70" y="73"/>
                  <a:pt x="70" y="74"/>
                </a:cubicBezTo>
                <a:cubicBezTo>
                  <a:pt x="71" y="74"/>
                  <a:pt x="70" y="75"/>
                  <a:pt x="69" y="74"/>
                </a:cubicBezTo>
                <a:close/>
                <a:moveTo>
                  <a:pt x="54" y="84"/>
                </a:moveTo>
                <a:cubicBezTo>
                  <a:pt x="54" y="84"/>
                  <a:pt x="55" y="83"/>
                  <a:pt x="55" y="83"/>
                </a:cubicBezTo>
                <a:cubicBezTo>
                  <a:pt x="56" y="83"/>
                  <a:pt x="54" y="84"/>
                  <a:pt x="54" y="84"/>
                </a:cubicBezTo>
                <a:close/>
                <a:moveTo>
                  <a:pt x="13" y="117"/>
                </a:moveTo>
                <a:cubicBezTo>
                  <a:pt x="13" y="116"/>
                  <a:pt x="15" y="115"/>
                  <a:pt x="15" y="116"/>
                </a:cubicBezTo>
                <a:cubicBezTo>
                  <a:pt x="17" y="116"/>
                  <a:pt x="13" y="119"/>
                  <a:pt x="13" y="117"/>
                </a:cubicBezTo>
                <a:close/>
                <a:moveTo>
                  <a:pt x="0" y="130"/>
                </a:moveTo>
                <a:cubicBezTo>
                  <a:pt x="0" y="129"/>
                  <a:pt x="2" y="129"/>
                  <a:pt x="2" y="130"/>
                </a:cubicBezTo>
                <a:cubicBezTo>
                  <a:pt x="2" y="130"/>
                  <a:pt x="0" y="130"/>
                  <a:pt x="0" y="130"/>
                </a:cubicBezTo>
                <a:close/>
                <a:moveTo>
                  <a:pt x="65" y="70"/>
                </a:moveTo>
                <a:cubicBezTo>
                  <a:pt x="65" y="69"/>
                  <a:pt x="66" y="71"/>
                  <a:pt x="65" y="71"/>
                </a:cubicBezTo>
                <a:cubicBezTo>
                  <a:pt x="65" y="71"/>
                  <a:pt x="65" y="70"/>
                  <a:pt x="65" y="70"/>
                </a:cubicBezTo>
                <a:close/>
                <a:moveTo>
                  <a:pt x="73" y="58"/>
                </a:moveTo>
                <a:cubicBezTo>
                  <a:pt x="74" y="56"/>
                  <a:pt x="74" y="59"/>
                  <a:pt x="73" y="59"/>
                </a:cubicBezTo>
                <a:cubicBezTo>
                  <a:pt x="73" y="59"/>
                  <a:pt x="73" y="58"/>
                  <a:pt x="73" y="58"/>
                </a:cubicBezTo>
                <a:close/>
                <a:moveTo>
                  <a:pt x="34" y="88"/>
                </a:moveTo>
                <a:cubicBezTo>
                  <a:pt x="35" y="87"/>
                  <a:pt x="33" y="91"/>
                  <a:pt x="34" y="88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68" y="54"/>
                </a:moveTo>
                <a:cubicBezTo>
                  <a:pt x="68" y="54"/>
                  <a:pt x="69" y="52"/>
                  <a:pt x="70" y="52"/>
                </a:cubicBezTo>
                <a:cubicBezTo>
                  <a:pt x="72" y="52"/>
                  <a:pt x="70" y="55"/>
                  <a:pt x="70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2" y="56"/>
                  <a:pt x="72" y="57"/>
                  <a:pt x="71" y="57"/>
                </a:cubicBezTo>
                <a:cubicBezTo>
                  <a:pt x="72" y="57"/>
                  <a:pt x="70" y="57"/>
                  <a:pt x="69" y="57"/>
                </a:cubicBezTo>
                <a:cubicBezTo>
                  <a:pt x="69" y="56"/>
                  <a:pt x="68" y="54"/>
                  <a:pt x="68" y="54"/>
                </a:cubicBezTo>
                <a:close/>
                <a:moveTo>
                  <a:pt x="69" y="50"/>
                </a:moveTo>
                <a:cubicBezTo>
                  <a:pt x="69" y="48"/>
                  <a:pt x="71" y="51"/>
                  <a:pt x="69" y="50"/>
                </a:cubicBezTo>
                <a:cubicBezTo>
                  <a:pt x="69" y="50"/>
                  <a:pt x="69" y="50"/>
                  <a:pt x="69" y="50"/>
                </a:cubicBezTo>
                <a:close/>
                <a:moveTo>
                  <a:pt x="68" y="51"/>
                </a:moveTo>
                <a:cubicBezTo>
                  <a:pt x="68" y="49"/>
                  <a:pt x="70" y="51"/>
                  <a:pt x="70" y="51"/>
                </a:cubicBezTo>
                <a:cubicBezTo>
                  <a:pt x="70" y="52"/>
                  <a:pt x="68" y="51"/>
                  <a:pt x="68" y="51"/>
                </a:cubicBezTo>
                <a:close/>
                <a:moveTo>
                  <a:pt x="26" y="83"/>
                </a:moveTo>
                <a:cubicBezTo>
                  <a:pt x="26" y="82"/>
                  <a:pt x="26" y="86"/>
                  <a:pt x="26" y="87"/>
                </a:cubicBezTo>
                <a:cubicBezTo>
                  <a:pt x="25" y="89"/>
                  <a:pt x="25" y="92"/>
                  <a:pt x="25" y="92"/>
                </a:cubicBezTo>
                <a:cubicBezTo>
                  <a:pt x="25" y="93"/>
                  <a:pt x="25" y="92"/>
                  <a:pt x="25" y="92"/>
                </a:cubicBezTo>
                <a:cubicBezTo>
                  <a:pt x="24" y="92"/>
                  <a:pt x="25" y="90"/>
                  <a:pt x="25" y="90"/>
                </a:cubicBezTo>
                <a:cubicBezTo>
                  <a:pt x="25" y="88"/>
                  <a:pt x="25" y="87"/>
                  <a:pt x="25" y="86"/>
                </a:cubicBezTo>
                <a:cubicBezTo>
                  <a:pt x="25" y="85"/>
                  <a:pt x="26" y="84"/>
                  <a:pt x="26" y="83"/>
                </a:cubicBezTo>
                <a:close/>
                <a:moveTo>
                  <a:pt x="17" y="90"/>
                </a:moveTo>
                <a:cubicBezTo>
                  <a:pt x="18" y="89"/>
                  <a:pt x="19" y="92"/>
                  <a:pt x="19" y="93"/>
                </a:cubicBezTo>
                <a:cubicBezTo>
                  <a:pt x="20" y="93"/>
                  <a:pt x="20" y="92"/>
                  <a:pt x="20" y="93"/>
                </a:cubicBezTo>
                <a:cubicBezTo>
                  <a:pt x="21" y="93"/>
                  <a:pt x="21" y="94"/>
                  <a:pt x="21" y="94"/>
                </a:cubicBezTo>
                <a:cubicBezTo>
                  <a:pt x="22" y="95"/>
                  <a:pt x="24" y="94"/>
                  <a:pt x="24" y="95"/>
                </a:cubicBezTo>
                <a:cubicBezTo>
                  <a:pt x="25" y="95"/>
                  <a:pt x="24" y="97"/>
                  <a:pt x="24" y="98"/>
                </a:cubicBezTo>
                <a:cubicBezTo>
                  <a:pt x="24" y="99"/>
                  <a:pt x="25" y="99"/>
                  <a:pt x="25" y="100"/>
                </a:cubicBezTo>
                <a:cubicBezTo>
                  <a:pt x="25" y="100"/>
                  <a:pt x="22" y="100"/>
                  <a:pt x="22" y="100"/>
                </a:cubicBezTo>
                <a:cubicBezTo>
                  <a:pt x="22" y="101"/>
                  <a:pt x="22" y="102"/>
                  <a:pt x="22" y="102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5"/>
                  <a:pt x="17" y="112"/>
                  <a:pt x="16" y="111"/>
                </a:cubicBezTo>
                <a:cubicBezTo>
                  <a:pt x="15" y="111"/>
                  <a:pt x="16" y="109"/>
                  <a:pt x="16" y="108"/>
                </a:cubicBezTo>
                <a:cubicBezTo>
                  <a:pt x="16" y="106"/>
                  <a:pt x="16" y="104"/>
                  <a:pt x="15" y="101"/>
                </a:cubicBezTo>
                <a:cubicBezTo>
                  <a:pt x="15" y="98"/>
                  <a:pt x="17" y="107"/>
                  <a:pt x="17" y="103"/>
                </a:cubicBezTo>
                <a:cubicBezTo>
                  <a:pt x="17" y="102"/>
                  <a:pt x="17" y="100"/>
                  <a:pt x="17" y="100"/>
                </a:cubicBezTo>
                <a:cubicBezTo>
                  <a:pt x="17" y="98"/>
                  <a:pt x="17" y="95"/>
                  <a:pt x="17" y="94"/>
                </a:cubicBezTo>
                <a:cubicBezTo>
                  <a:pt x="17" y="93"/>
                  <a:pt x="18" y="92"/>
                  <a:pt x="18" y="92"/>
                </a:cubicBezTo>
                <a:cubicBezTo>
                  <a:pt x="18" y="93"/>
                  <a:pt x="17" y="91"/>
                  <a:pt x="17" y="90"/>
                </a:cubicBezTo>
                <a:close/>
                <a:moveTo>
                  <a:pt x="55" y="47"/>
                </a:moveTo>
                <a:cubicBezTo>
                  <a:pt x="55" y="46"/>
                  <a:pt x="56" y="47"/>
                  <a:pt x="56" y="47"/>
                </a:cubicBezTo>
                <a:cubicBezTo>
                  <a:pt x="56" y="48"/>
                  <a:pt x="55" y="47"/>
                  <a:pt x="55" y="47"/>
                </a:cubicBezTo>
                <a:close/>
                <a:moveTo>
                  <a:pt x="15" y="73"/>
                </a:moveTo>
                <a:cubicBezTo>
                  <a:pt x="15" y="72"/>
                  <a:pt x="20" y="75"/>
                  <a:pt x="21" y="75"/>
                </a:cubicBezTo>
                <a:cubicBezTo>
                  <a:pt x="22" y="74"/>
                  <a:pt x="20" y="72"/>
                  <a:pt x="20" y="72"/>
                </a:cubicBezTo>
                <a:cubicBezTo>
                  <a:pt x="20" y="70"/>
                  <a:pt x="23" y="71"/>
                  <a:pt x="24" y="70"/>
                </a:cubicBezTo>
                <a:cubicBezTo>
                  <a:pt x="25" y="70"/>
                  <a:pt x="25" y="69"/>
                  <a:pt x="26" y="70"/>
                </a:cubicBezTo>
                <a:cubicBezTo>
                  <a:pt x="28" y="71"/>
                  <a:pt x="27" y="73"/>
                  <a:pt x="28" y="74"/>
                </a:cubicBezTo>
                <a:cubicBezTo>
                  <a:pt x="29" y="75"/>
                  <a:pt x="30" y="76"/>
                  <a:pt x="31" y="76"/>
                </a:cubicBezTo>
                <a:cubicBezTo>
                  <a:pt x="33" y="77"/>
                  <a:pt x="33" y="76"/>
                  <a:pt x="35" y="76"/>
                </a:cubicBezTo>
                <a:cubicBezTo>
                  <a:pt x="35" y="75"/>
                  <a:pt x="37" y="75"/>
                  <a:pt x="38" y="76"/>
                </a:cubicBezTo>
                <a:cubicBezTo>
                  <a:pt x="40" y="77"/>
                  <a:pt x="42" y="80"/>
                  <a:pt x="44" y="80"/>
                </a:cubicBezTo>
                <a:cubicBezTo>
                  <a:pt x="45" y="80"/>
                  <a:pt x="48" y="78"/>
                  <a:pt x="47" y="80"/>
                </a:cubicBezTo>
                <a:cubicBezTo>
                  <a:pt x="45" y="83"/>
                  <a:pt x="46" y="81"/>
                  <a:pt x="45" y="82"/>
                </a:cubicBezTo>
                <a:cubicBezTo>
                  <a:pt x="44" y="83"/>
                  <a:pt x="40" y="82"/>
                  <a:pt x="37" y="82"/>
                </a:cubicBezTo>
                <a:cubicBezTo>
                  <a:pt x="36" y="81"/>
                  <a:pt x="35" y="81"/>
                  <a:pt x="34" y="81"/>
                </a:cubicBezTo>
                <a:cubicBezTo>
                  <a:pt x="34" y="81"/>
                  <a:pt x="34" y="81"/>
                  <a:pt x="33" y="82"/>
                </a:cubicBezTo>
                <a:cubicBezTo>
                  <a:pt x="32" y="82"/>
                  <a:pt x="32" y="82"/>
                  <a:pt x="30" y="82"/>
                </a:cubicBezTo>
                <a:cubicBezTo>
                  <a:pt x="30" y="82"/>
                  <a:pt x="29" y="81"/>
                  <a:pt x="28" y="81"/>
                </a:cubicBezTo>
                <a:cubicBezTo>
                  <a:pt x="28" y="81"/>
                  <a:pt x="27" y="81"/>
                  <a:pt x="27" y="81"/>
                </a:cubicBezTo>
                <a:cubicBezTo>
                  <a:pt x="25" y="81"/>
                  <a:pt x="24" y="79"/>
                  <a:pt x="23" y="79"/>
                </a:cubicBezTo>
                <a:cubicBezTo>
                  <a:pt x="22" y="78"/>
                  <a:pt x="21" y="79"/>
                  <a:pt x="21" y="79"/>
                </a:cubicBezTo>
                <a:cubicBezTo>
                  <a:pt x="20" y="79"/>
                  <a:pt x="14" y="74"/>
                  <a:pt x="15" y="73"/>
                </a:cubicBezTo>
                <a:close/>
                <a:moveTo>
                  <a:pt x="14" y="72"/>
                </a:moveTo>
                <a:cubicBezTo>
                  <a:pt x="15" y="71"/>
                  <a:pt x="15" y="73"/>
                  <a:pt x="14" y="73"/>
                </a:cubicBezTo>
                <a:cubicBezTo>
                  <a:pt x="14" y="73"/>
                  <a:pt x="14" y="72"/>
                  <a:pt x="14" y="72"/>
                </a:cubicBezTo>
                <a:close/>
                <a:moveTo>
                  <a:pt x="50" y="38"/>
                </a:moveTo>
                <a:cubicBezTo>
                  <a:pt x="50" y="37"/>
                  <a:pt x="50" y="39"/>
                  <a:pt x="49" y="39"/>
                </a:cubicBezTo>
                <a:cubicBezTo>
                  <a:pt x="49" y="39"/>
                  <a:pt x="50" y="38"/>
                  <a:pt x="50" y="38"/>
                </a:cubicBezTo>
                <a:close/>
                <a:moveTo>
                  <a:pt x="52" y="22"/>
                </a:moveTo>
                <a:cubicBezTo>
                  <a:pt x="52" y="21"/>
                  <a:pt x="52" y="21"/>
                  <a:pt x="53" y="21"/>
                </a:cubicBezTo>
                <a:cubicBezTo>
                  <a:pt x="54" y="21"/>
                  <a:pt x="53" y="23"/>
                  <a:pt x="52" y="22"/>
                </a:cubicBezTo>
                <a:close/>
                <a:moveTo>
                  <a:pt x="57" y="16"/>
                </a:moveTo>
                <a:cubicBezTo>
                  <a:pt x="56" y="16"/>
                  <a:pt x="57" y="15"/>
                  <a:pt x="58" y="15"/>
                </a:cubicBezTo>
                <a:cubicBezTo>
                  <a:pt x="59" y="16"/>
                  <a:pt x="57" y="18"/>
                  <a:pt x="57" y="16"/>
                </a:cubicBezTo>
                <a:close/>
                <a:moveTo>
                  <a:pt x="59" y="13"/>
                </a:moveTo>
                <a:cubicBezTo>
                  <a:pt x="59" y="12"/>
                  <a:pt x="60" y="15"/>
                  <a:pt x="59" y="15"/>
                </a:cubicBezTo>
                <a:cubicBezTo>
                  <a:pt x="59" y="15"/>
                  <a:pt x="59" y="14"/>
                  <a:pt x="59" y="13"/>
                </a:cubicBezTo>
                <a:close/>
                <a:moveTo>
                  <a:pt x="47" y="15"/>
                </a:moveTo>
                <a:cubicBezTo>
                  <a:pt x="46" y="13"/>
                  <a:pt x="49" y="15"/>
                  <a:pt x="47" y="15"/>
                </a:cubicBezTo>
                <a:cubicBezTo>
                  <a:pt x="47" y="15"/>
                  <a:pt x="47" y="15"/>
                  <a:pt x="47" y="15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" sy="10000" flip="xy" algn="c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3938" y="206375"/>
            <a:ext cx="3543300" cy="52228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0F13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ADD YOUR TEXT HERE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E0F13"/>
              </a:solidFill>
              <a:effectLst/>
              <a:uLnTx/>
              <a:uFillTx/>
              <a:latin typeface="+mn-lt"/>
              <a:ea typeface="Yu Gothic Medium" panose="020B0500000000000000" charset="-128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125" y="144463"/>
            <a:ext cx="652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Yu Gothic Medium" panose="020B0500000000000000" charset="-128"/>
                <a:cs typeface="+mn-cs"/>
              </a:rPr>
              <a:t>04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082925" y="4678045"/>
            <a:ext cx="5694680" cy="358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735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山东畅想云教育科技有限公司</a:t>
            </a:r>
            <a:endParaRPr lang="en-US" altLang="nl-NL" sz="173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393190" y="2093595"/>
            <a:ext cx="907415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教务处教材审核流程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665095" y="4339590"/>
            <a:ext cx="652843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39185" y="3482340"/>
            <a:ext cx="45821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www.changxianggu.com</a:t>
            </a:r>
            <a:endParaRPr lang="zh-CN" altLang="en-US" sz="28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、搜索教材，指定数量</a:t>
            </a:r>
            <a:endParaRPr 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9"/>
          <p:cNvPicPr>
            <a:picLocks noChangeAspect="1"/>
          </p:cNvPicPr>
          <p:nvPr/>
        </p:nvPicPr>
        <p:blipFill>
          <a:blip r:embed="rId1"/>
          <a:srcRect r="922"/>
          <a:stretch>
            <a:fillRect/>
          </a:stretch>
        </p:blipFill>
        <p:spPr>
          <a:xfrm>
            <a:off x="974725" y="1480820"/>
            <a:ext cx="9965690" cy="44488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、指定成功</a:t>
            </a:r>
            <a:endParaRPr 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0"/>
          <p:cNvPicPr>
            <a:picLocks noChangeAspect="1"/>
          </p:cNvPicPr>
          <p:nvPr/>
        </p:nvPicPr>
        <p:blipFill>
          <a:blip r:embed="rId1"/>
          <a:srcRect r="3662"/>
          <a:stretch>
            <a:fillRect/>
          </a:stretch>
        </p:blipFill>
        <p:spPr>
          <a:xfrm>
            <a:off x="1000760" y="1274445"/>
            <a:ext cx="9690100" cy="44126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35730" y="2765425"/>
            <a:ext cx="545274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三、已选教材驳回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、操作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5"/>
          <p:cNvPicPr>
            <a:picLocks noChangeAspect="1"/>
          </p:cNvPicPr>
          <p:nvPr/>
        </p:nvPicPr>
        <p:blipFill>
          <a:blip r:embed="rId1"/>
          <a:srcRect t="4096" r="2229"/>
          <a:stretch>
            <a:fillRect/>
          </a:stretch>
        </p:blipFill>
        <p:spPr>
          <a:xfrm>
            <a:off x="988695" y="1274445"/>
            <a:ext cx="9834245" cy="4624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、操作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驳回原因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368425"/>
            <a:ext cx="10058400" cy="45675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</a:t>
            </a:r>
            <a:r>
              <a:rPr lang="zh-CN" sz="2000" b="1">
                <a:latin typeface="Tahoma" panose="020B0604030504040204" charset="0"/>
              </a:rPr>
              <a:t>教务处审核未通过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已驳回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761490"/>
            <a:ext cx="10058400" cy="42310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6885" y="2766060"/>
            <a:ext cx="3881755" cy="1325880"/>
          </a:xfrm>
        </p:spPr>
        <p:txBody>
          <a:bodyPr>
            <a:normAutofit fontScale="90000"/>
          </a:bodyPr>
          <a:p>
            <a:pPr algn="l">
              <a:lnSpc>
                <a:spcPct val="150000"/>
              </a:lnSpc>
            </a:pPr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四、生成订单</a:t>
            </a:r>
            <a:br>
              <a:rPr lang="zh-CN" altLang="en-US" sz="320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教师订单（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B2B2C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）</a:t>
            </a:r>
            <a:br>
              <a:rPr lang="zh-CN" altLang="en-US" sz="240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教师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+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学生订单（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B2B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、生成教师订单（</a:t>
            </a:r>
            <a:r>
              <a:rPr lang="en-US" altLang="zh-CN" sz="2000" b="1">
                <a:latin typeface="Tahoma" panose="020B0604030504040204" charset="0"/>
              </a:rPr>
              <a:t>B2B2C</a:t>
            </a:r>
            <a:r>
              <a:rPr lang="zh-CN" altLang="en-US" sz="2000" b="1">
                <a:latin typeface="Tahoma" panose="020B0604030504040204" charset="0"/>
              </a:rPr>
              <a:t>）</a:t>
            </a:r>
            <a:endParaRPr lang="zh-CN" altLang="en-US" sz="2000" b="1">
              <a:latin typeface="Tahoma" panose="020B0604030504040204" charset="0"/>
            </a:endParaRPr>
          </a:p>
        </p:txBody>
      </p:sp>
      <p:pic>
        <p:nvPicPr>
          <p:cNvPr id="3" name="图片 2" descr="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755" y="1234440"/>
            <a:ext cx="11174095" cy="48761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、订单已生成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（</a:t>
            </a:r>
            <a:r>
              <a:rPr lang="en-US" altLang="zh-CN" sz="2000" b="1">
                <a:latin typeface="Tahoma" panose="020B0604030504040204" charset="0"/>
                <a:sym typeface="+mn-ea"/>
              </a:rPr>
              <a:t>B2B2C</a:t>
            </a:r>
            <a:r>
              <a:rPr lang="zh-CN" altLang="en-US" sz="2000" b="1">
                <a:latin typeface="Tahoma" panose="020B0604030504040204" charset="0"/>
                <a:sym typeface="+mn-ea"/>
              </a:rPr>
              <a:t>）</a:t>
            </a:r>
            <a:br>
              <a:rPr lang="zh-CN" altLang="en-US" sz="2000" b="1">
                <a:latin typeface="Tahoma" panose="020B0604030504040204" charset="0"/>
              </a:rPr>
            </a:br>
            <a:endParaRPr lang="zh-CN" altLang="en-US" sz="2000" b="1">
              <a:latin typeface="Tahoma" panose="020B0604030504040204" charset="0"/>
            </a:endParaRPr>
          </a:p>
        </p:txBody>
      </p:sp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rcRect t="-258" r="3188" b="258"/>
          <a:stretch>
            <a:fillRect/>
          </a:stretch>
        </p:blipFill>
        <p:spPr>
          <a:xfrm>
            <a:off x="540385" y="1060450"/>
            <a:ext cx="10932160" cy="51714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、生成教师</a:t>
            </a:r>
            <a:r>
              <a:rPr lang="en-US" altLang="zh-CN" sz="2000" b="1">
                <a:latin typeface="Tahoma" panose="020B0604030504040204" charset="0"/>
              </a:rPr>
              <a:t>+</a:t>
            </a:r>
            <a:r>
              <a:rPr lang="zh-CN" altLang="en-US" sz="2000" b="1">
                <a:latin typeface="Tahoma" panose="020B0604030504040204" charset="0"/>
              </a:rPr>
              <a:t>学生订单（</a:t>
            </a:r>
            <a:r>
              <a:rPr lang="en-US" altLang="zh-CN" sz="2000" b="1">
                <a:latin typeface="Tahoma" panose="020B0604030504040204" charset="0"/>
              </a:rPr>
              <a:t>B2B</a:t>
            </a:r>
            <a:r>
              <a:rPr lang="zh-CN" altLang="en-US" sz="2000" b="1">
                <a:latin typeface="Tahoma" panose="020B0604030504040204" charset="0"/>
              </a:rPr>
              <a:t>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655" y="1287145"/>
            <a:ext cx="10058400" cy="47478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347789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、登录畅想谷教务处端</a:t>
            </a:r>
            <a:endParaRPr lang="zh-CN" altLang="en-US" sz="2000" b="1">
              <a:latin typeface="Tahoma" panose="020B0604030504040204" charset="0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" y="1208405"/>
            <a:ext cx="11041380" cy="48748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、教师</a:t>
            </a:r>
            <a:r>
              <a:rPr lang="en-US" altLang="zh-CN" sz="2000" b="1">
                <a:latin typeface="Tahoma" panose="020B0604030504040204" charset="0"/>
              </a:rPr>
              <a:t>+</a:t>
            </a:r>
            <a:r>
              <a:rPr lang="zh-CN" altLang="en-US" sz="2000" b="1">
                <a:latin typeface="Tahoma" panose="020B0604030504040204" charset="0"/>
              </a:rPr>
              <a:t>学生订单已生成（</a:t>
            </a:r>
            <a:r>
              <a:rPr lang="en-US" altLang="zh-CN" sz="2000" b="1">
                <a:latin typeface="Tahoma" panose="020B0604030504040204" charset="0"/>
              </a:rPr>
              <a:t>B2B</a:t>
            </a:r>
            <a:r>
              <a:rPr lang="zh-CN" altLang="en-US" sz="2000" b="1">
                <a:latin typeface="Tahoma" panose="020B0604030504040204" charset="0"/>
              </a:rPr>
              <a:t>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rcRect r="881"/>
          <a:stretch>
            <a:fillRect/>
          </a:stretch>
        </p:blipFill>
        <p:spPr>
          <a:xfrm>
            <a:off x="915035" y="1274445"/>
            <a:ext cx="10361295" cy="4835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0470" y="2766060"/>
            <a:ext cx="5368925" cy="1325880"/>
          </a:xfrm>
        </p:spPr>
        <p:txBody>
          <a:bodyPr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五、购买备用书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、途径</a:t>
            </a:r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：教材管理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教材中心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购买备用书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2"/>
          <p:cNvPicPr>
            <a:picLocks noChangeAspect="1"/>
          </p:cNvPicPr>
          <p:nvPr/>
        </p:nvPicPr>
        <p:blipFill>
          <a:blip r:embed="rId1"/>
          <a:srcRect r="789"/>
          <a:stretch>
            <a:fillRect/>
          </a:stretch>
        </p:blipFill>
        <p:spPr>
          <a:xfrm>
            <a:off x="539750" y="1127125"/>
            <a:ext cx="10892155" cy="50253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、填写购买数量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1"/>
          <a:srcRect r="1705"/>
          <a:stretch>
            <a:fillRect/>
          </a:stretch>
        </p:blipFill>
        <p:spPr>
          <a:xfrm>
            <a:off x="427355" y="1274445"/>
            <a:ext cx="11337290" cy="51473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634682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、途径</a:t>
            </a:r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：</a:t>
            </a:r>
            <a:r>
              <a:rPr lang="zh-CN" sz="2000" b="1">
                <a:latin typeface="Tahoma" panose="020B0604030504040204" charset="0"/>
              </a:rPr>
              <a:t>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追加备用书（学生）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540" y="1274445"/>
            <a:ext cx="11028680" cy="49282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634682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、途径</a:t>
            </a:r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：</a:t>
            </a:r>
            <a:r>
              <a:rPr lang="zh-CN" sz="2000" b="1">
                <a:latin typeface="Tahoma" panose="020B0604030504040204" charset="0"/>
              </a:rPr>
              <a:t>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追加备用书（学生）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4720" y="1407160"/>
            <a:ext cx="10058400" cy="46488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18883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5</a:t>
            </a:r>
            <a:r>
              <a:rPr lang="zh-CN" altLang="en-US" sz="2000" b="1">
                <a:latin typeface="Tahoma" panose="020B0604030504040204" charset="0"/>
              </a:rPr>
              <a:t>、途径</a:t>
            </a:r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：供应管理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教材预定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备用书（预定追加的备用）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650" y="1274445"/>
            <a:ext cx="10536555" cy="49218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0470" y="2766060"/>
            <a:ext cx="5368925" cy="1325880"/>
          </a:xfrm>
        </p:spPr>
        <p:txBody>
          <a:bodyPr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六、教材预定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教材预定（班级预定、教师预定、备用书预定）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8"/>
          <p:cNvPicPr>
            <a:picLocks noChangeAspect="1"/>
          </p:cNvPicPr>
          <p:nvPr/>
        </p:nvPicPr>
        <p:blipFill>
          <a:blip r:embed="rId1"/>
          <a:srcRect r="3270" b="1405"/>
          <a:stretch>
            <a:fillRect/>
          </a:stretch>
        </p:blipFill>
        <p:spPr>
          <a:xfrm>
            <a:off x="428625" y="1106805"/>
            <a:ext cx="11097260" cy="52362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教材预定（预定</a:t>
            </a:r>
            <a:r>
              <a:rPr lang="en-US" altLang="zh-CN" sz="2000" b="1">
                <a:latin typeface="Tahoma" panose="020B0604030504040204" charset="0"/>
              </a:rPr>
              <a:t>/</a:t>
            </a:r>
            <a:r>
              <a:rPr lang="zh-CN" altLang="en-US" sz="2000" b="1">
                <a:latin typeface="Tahoma" panose="020B0604030504040204" charset="0"/>
              </a:rPr>
              <a:t>全部预定）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1274445"/>
            <a:ext cx="11419840" cy="44596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24150" y="2713355"/>
            <a:ext cx="6846570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一、审核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院系审核通过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的课程教材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教材预定，可查看预定记录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1081405"/>
            <a:ext cx="1101725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0470" y="2766060"/>
            <a:ext cx="5368925" cy="1325880"/>
          </a:xfrm>
        </p:spPr>
        <p:txBody>
          <a:bodyPr/>
          <a:p>
            <a:pPr algn="ctr"/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七、教材采购</a:t>
            </a:r>
            <a:endParaRPr lang="zh-CN" altLang="en-US" sz="32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教材采购（学院采购、版别采购、备用书采购）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1105535"/>
            <a:ext cx="10996930" cy="50806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选择经销商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采购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5"/>
          <p:cNvPicPr>
            <a:picLocks noChangeAspect="1"/>
          </p:cNvPicPr>
          <p:nvPr/>
        </p:nvPicPr>
        <p:blipFill>
          <a:blip r:embed="rId1"/>
          <a:srcRect r="1181"/>
          <a:stretch>
            <a:fillRect/>
          </a:stretch>
        </p:blipFill>
        <p:spPr>
          <a:xfrm>
            <a:off x="659130" y="1106805"/>
            <a:ext cx="10913110" cy="486791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766381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、供应管理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教材采购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查看采购记录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6"/>
          <p:cNvPicPr>
            <a:picLocks noChangeAspect="1"/>
          </p:cNvPicPr>
          <p:nvPr/>
        </p:nvPicPr>
        <p:blipFill>
          <a:blip r:embed="rId1"/>
          <a:srcRect r="789" b="3087"/>
          <a:stretch>
            <a:fillRect/>
          </a:stretch>
        </p:blipFill>
        <p:spPr>
          <a:xfrm>
            <a:off x="527050" y="1156970"/>
            <a:ext cx="11048365" cy="5031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原创设计师QQ598969553        _3"/>
          <p:cNvSpPr txBox="1">
            <a:spLocks noChangeArrowheads="1"/>
          </p:cNvSpPr>
          <p:nvPr/>
        </p:nvSpPr>
        <p:spPr bwMode="auto">
          <a:xfrm>
            <a:off x="3130550" y="4492625"/>
            <a:ext cx="56946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畅想谷</a:t>
            </a:r>
            <a:endParaRPr lang="zh-CN" altLang="en-US" sz="2800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原创设计师QQ598969553        _4"/>
          <p:cNvSpPr txBox="1">
            <a:spLocks noChangeArrowheads="1"/>
          </p:cNvSpPr>
          <p:nvPr/>
        </p:nvSpPr>
        <p:spPr bwMode="auto">
          <a:xfrm>
            <a:off x="1769110" y="2110105"/>
            <a:ext cx="883793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1557A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谢谢</a:t>
            </a:r>
            <a:endParaRPr lang="zh-CN" altLang="en-US" sz="7200" b="1" dirty="0">
              <a:solidFill>
                <a:srgbClr val="1557A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原创设计师QQ598969553        _5"/>
          <p:cNvCxnSpPr/>
          <p:nvPr/>
        </p:nvCxnSpPr>
        <p:spPr>
          <a:xfrm>
            <a:off x="2924175" y="3900805"/>
            <a:ext cx="652843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78155" y="23607419"/>
            <a:ext cx="2635691" cy="6813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、首页</a:t>
            </a:r>
            <a:r>
              <a:rPr lang="en-US" altLang="zh-CN" sz="2000" b="1">
                <a:latin typeface="Tahoma" panose="020B0604030504040204" charset="0"/>
              </a:rPr>
              <a:t>—</a:t>
            </a:r>
            <a:r>
              <a:rPr lang="zh-CN" altLang="en-US" sz="2000" b="1">
                <a:latin typeface="Tahoma" panose="020B0604030504040204" charset="0"/>
              </a:rPr>
              <a:t>待审核（教材管理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教材审核）</a:t>
            </a:r>
            <a:endParaRPr lang="zh-CN" altLang="en-US" sz="2000" b="1">
              <a:latin typeface="Tahoma" panose="020B0604030504040204" charset="0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r="1831"/>
          <a:stretch>
            <a:fillRect/>
          </a:stretch>
        </p:blipFill>
        <p:spPr>
          <a:xfrm>
            <a:off x="487680" y="1113155"/>
            <a:ext cx="10926445" cy="5125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10690225" cy="878205"/>
          </a:xfrm>
        </p:spPr>
        <p:txBody>
          <a:bodyPr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000" b="1">
                <a:latin typeface="Tahoma" panose="020B0604030504040204" charset="0"/>
              </a:rPr>
              <a:t>2</a:t>
            </a:r>
            <a:r>
              <a:rPr lang="zh-CN" altLang="en-US" sz="2000" b="1">
                <a:latin typeface="Tahoma" panose="020B0604030504040204" charset="0"/>
              </a:rPr>
              <a:t>、搜索可审核的数据（教材名称红色为非优秀教材，黑色为优秀教材；使用班级数为红色，即使用班级已进行修改）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110" y="1463675"/>
            <a:ext cx="928179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3</a:t>
            </a:r>
            <a:r>
              <a:rPr lang="zh-CN" altLang="en-US" sz="2000" b="1">
                <a:latin typeface="Tahoma" panose="020B0604030504040204" charset="0"/>
              </a:rPr>
              <a:t>、筛选</a:t>
            </a:r>
            <a:r>
              <a:rPr lang="en-US" altLang="zh-CN" sz="2000" b="1">
                <a:latin typeface="Tahoma" panose="020B0604030504040204" charset="0"/>
              </a:rPr>
              <a:t>“</a:t>
            </a:r>
            <a:r>
              <a:rPr lang="zh-CN" altLang="en-US" sz="2000" b="1">
                <a:latin typeface="Tahoma" panose="020B0604030504040204" charset="0"/>
              </a:rPr>
              <a:t>院系审核通过</a:t>
            </a:r>
            <a:r>
              <a:rPr lang="en-US" altLang="zh-CN" sz="2000" b="1">
                <a:latin typeface="Tahoma" panose="020B0604030504040204" charset="0"/>
              </a:rPr>
              <a:t>”</a:t>
            </a:r>
            <a:r>
              <a:rPr lang="zh-CN" altLang="en-US" sz="2000" b="1">
                <a:latin typeface="Tahoma" panose="020B0604030504040204" charset="0"/>
              </a:rPr>
              <a:t>的课程，点击审核。</a:t>
            </a:r>
            <a:endParaRPr lang="en-US" alt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13"/>
          <p:cNvPicPr>
            <a:picLocks noChangeAspect="1"/>
          </p:cNvPicPr>
          <p:nvPr/>
        </p:nvPicPr>
        <p:blipFill>
          <a:blip r:embed="rId1"/>
          <a:srcRect l="1446" t="1406" r="2753" b="554"/>
          <a:stretch>
            <a:fillRect/>
          </a:stretch>
        </p:blipFill>
        <p:spPr>
          <a:xfrm>
            <a:off x="1001395" y="1418590"/>
            <a:ext cx="9636125" cy="46056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6374130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4</a:t>
            </a:r>
            <a:r>
              <a:rPr lang="zh-CN" altLang="en-US" sz="2000" b="1">
                <a:latin typeface="Tahoma" panose="020B0604030504040204" charset="0"/>
              </a:rPr>
              <a:t>、审核</a:t>
            </a:r>
            <a:r>
              <a:rPr lang="zh-CN" sz="2000" b="1">
                <a:latin typeface="Tahoma" panose="020B0604030504040204" charset="0"/>
                <a:sym typeface="+mn-ea"/>
              </a:rPr>
              <a:t>成功，</a:t>
            </a:r>
            <a:r>
              <a:rPr lang="zh-CN" altLang="en-US" sz="2000" b="1">
                <a:latin typeface="Tahoma" panose="020B0604030504040204" charset="0"/>
              </a:rPr>
              <a:t>状态改为</a:t>
            </a:r>
            <a:r>
              <a:rPr lang="en-US" altLang="zh-CN" sz="2000" b="1">
                <a:latin typeface="Tahoma" panose="020B0604030504040204" charset="0"/>
              </a:rPr>
              <a:t>“</a:t>
            </a:r>
            <a:r>
              <a:rPr lang="zh-CN" altLang="en-US" sz="2000" b="1">
                <a:latin typeface="Tahoma" panose="020B0604030504040204" charset="0"/>
              </a:rPr>
              <a:t>教务处审核通过</a:t>
            </a:r>
            <a:r>
              <a:rPr lang="en-US" altLang="zh-CN" sz="2000" b="1">
                <a:latin typeface="Tahoma" panose="020B0604030504040204" charset="0"/>
              </a:rPr>
              <a:t>”</a:t>
            </a:r>
            <a:r>
              <a:rPr lang="zh-CN" sz="2000" b="1">
                <a:latin typeface="Tahoma" panose="020B0604030504040204" charset="0"/>
              </a:rPr>
              <a:t>。</a:t>
            </a:r>
            <a:endParaRPr lang="zh-CN" sz="2000" b="1">
              <a:latin typeface="Tahoma" panose="020B060403050404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14"/>
          <p:cNvPicPr>
            <a:picLocks noChangeAspect="1"/>
          </p:cNvPicPr>
          <p:nvPr/>
        </p:nvPicPr>
        <p:blipFill>
          <a:blip r:embed="rId1"/>
          <a:srcRect l="1307" t="11886" r="915"/>
          <a:stretch>
            <a:fillRect/>
          </a:stretch>
        </p:blipFill>
        <p:spPr>
          <a:xfrm>
            <a:off x="605790" y="1379855"/>
            <a:ext cx="10579100" cy="43040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39005" y="2739390"/>
            <a:ext cx="3413125" cy="878205"/>
          </a:xfrm>
        </p:spPr>
        <p:txBody>
          <a:bodyPr>
            <a:noAutofit/>
          </a:bodyPr>
          <a:p>
            <a:pPr algn="l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二、教材指定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2895" y="396240"/>
            <a:ext cx="5452745" cy="878205"/>
          </a:xfrm>
        </p:spPr>
        <p:txBody>
          <a:bodyPr>
            <a:noAutofit/>
          </a:bodyPr>
          <a:p>
            <a:pPr algn="l"/>
            <a:r>
              <a:rPr lang="en-US" altLang="zh-CN" sz="2000" b="1">
                <a:latin typeface="Tahoma" panose="020B0604030504040204" charset="0"/>
              </a:rPr>
              <a:t>1</a:t>
            </a:r>
            <a:r>
              <a:rPr lang="zh-CN" altLang="en-US" sz="2000" b="1">
                <a:latin typeface="Tahoma" panose="020B0604030504040204" charset="0"/>
              </a:rPr>
              <a:t>、选择课程</a:t>
            </a:r>
            <a:r>
              <a:rPr lang="en-US" altLang="zh-CN" sz="2000" b="1">
                <a:latin typeface="Tahoma" panose="020B0604030504040204" charset="0"/>
              </a:rPr>
              <a:t>-</a:t>
            </a:r>
            <a:r>
              <a:rPr lang="zh-CN" altLang="en-US" sz="2000" b="1">
                <a:latin typeface="Tahoma" panose="020B0604030504040204" charset="0"/>
              </a:rPr>
              <a:t>指定</a:t>
            </a:r>
            <a:endParaRPr lang="zh-CN" altLang="en-US" sz="2000" b="1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70720" y="157480"/>
            <a:ext cx="2494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山东畅想云教育科技有限公司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8"/>
          <p:cNvPicPr>
            <a:picLocks noChangeAspect="1"/>
          </p:cNvPicPr>
          <p:nvPr/>
        </p:nvPicPr>
        <p:blipFill>
          <a:blip r:embed="rId1"/>
          <a:srcRect l="1307" r="4324"/>
          <a:stretch>
            <a:fillRect/>
          </a:stretch>
        </p:blipFill>
        <p:spPr>
          <a:xfrm>
            <a:off x="1132840" y="1393190"/>
            <a:ext cx="9491980" cy="43135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.1|3.1|1.3|0.9"/>
</p:tagLst>
</file>

<file path=ppt/tags/tag2.xml><?xml version="1.0" encoding="utf-8"?>
<p:tagLst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WPS 演示</Application>
  <PresentationFormat>宽屏</PresentationFormat>
  <Paragraphs>144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Yu Gothic Medium</vt:lpstr>
      <vt:lpstr>微软雅黑</vt:lpstr>
      <vt:lpstr>Tahoma</vt:lpstr>
      <vt:lpstr>Arial Unicode MS</vt:lpstr>
      <vt:lpstr>Calibri Light</vt:lpstr>
      <vt:lpstr>Calibri</vt:lpstr>
      <vt:lpstr>黑体</vt:lpstr>
      <vt:lpstr>Office 主题</vt:lpstr>
      <vt:lpstr>PowerPoint 演示文稿</vt:lpstr>
      <vt:lpstr>1、登录畅想谷教务处端</vt:lpstr>
      <vt:lpstr>一、审核“院系审核通过”的课程教材</vt:lpstr>
      <vt:lpstr>1、首页—待审核（教材管理-教材审核）</vt:lpstr>
      <vt:lpstr>2、搜索可审核的数据（教材名称红色为非优秀教材，黑色为优秀教材；使用班级数为红色，即使用班级已进行修改）</vt:lpstr>
      <vt:lpstr>3、筛选“院系审核通过”的课程，点击审核。</vt:lpstr>
      <vt:lpstr>4、审核成功，状态改为“教务处审核通过”。</vt:lpstr>
      <vt:lpstr>二、教材指定</vt:lpstr>
      <vt:lpstr>1、选择课程-指定</vt:lpstr>
      <vt:lpstr>2、搜索教材，指定数量</vt:lpstr>
      <vt:lpstr>3、指定成功</vt:lpstr>
      <vt:lpstr>三、已选教材驳回</vt:lpstr>
      <vt:lpstr>1、操作-驳回</vt:lpstr>
      <vt:lpstr>2、操作-驳回-驳回原因</vt:lpstr>
      <vt:lpstr>3、教务处审核未通过-已驳回</vt:lpstr>
      <vt:lpstr>四、生成订单 教师订单（B2B2C） 教师+学生订单（B2B）</vt:lpstr>
      <vt:lpstr>1、生成教师订单（B2B2C）</vt:lpstr>
      <vt:lpstr>2、订单已生成（B2B2C） </vt:lpstr>
      <vt:lpstr>3、生成教师+学生订单（B2B）</vt:lpstr>
      <vt:lpstr>3、教师+学生订单已生成（B2B）</vt:lpstr>
      <vt:lpstr>五、购买备用书</vt:lpstr>
      <vt:lpstr>1、途径1：教材管理-教材中心-购买备用书</vt:lpstr>
      <vt:lpstr>2、填写购买数量</vt:lpstr>
      <vt:lpstr>3、途径2：供应管理-教材采购-追加备用书（学生）</vt:lpstr>
      <vt:lpstr>4、途径2：供应管理-教材采购-追加备用书（学生）</vt:lpstr>
      <vt:lpstr>5、途径2：供应管理-教材预定-备用书（预定追加的备用）</vt:lpstr>
      <vt:lpstr>六、教材预定</vt:lpstr>
      <vt:lpstr>1、供应管理-教材预定（班级预定、教师预定、备用书预定）</vt:lpstr>
      <vt:lpstr>2、供应管理-教材预定（预定/全部预定）</vt:lpstr>
      <vt:lpstr>3、供应管理-教材预定，可查看预定记录</vt:lpstr>
      <vt:lpstr>七、教材采购</vt:lpstr>
      <vt:lpstr>1、供应管理-教材采购（学院采购、版别采购、备用书采购）</vt:lpstr>
      <vt:lpstr>2、供应管理-教材采购-选择经销商-采购</vt:lpstr>
      <vt:lpstr>2、供应管理-教材采购-查看采购记录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SD15</dc:creator>
  <cp:lastModifiedBy>湿湿葛葛</cp:lastModifiedBy>
  <cp:revision>488</cp:revision>
  <dcterms:created xsi:type="dcterms:W3CDTF">2017-04-06T04:58:00Z</dcterms:created>
  <dcterms:modified xsi:type="dcterms:W3CDTF">2017-12-05T03:29:55Z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