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1173" r:id="rId3"/>
    <p:sldId id="1142" r:id="rId5"/>
    <p:sldId id="1031" r:id="rId6"/>
    <p:sldId id="1100" r:id="rId7"/>
    <p:sldId id="1160" r:id="rId8"/>
    <p:sldId id="1161" r:id="rId9"/>
    <p:sldId id="1162" r:id="rId10"/>
    <p:sldId id="1163" r:id="rId11"/>
    <p:sldId id="1111" r:id="rId12"/>
    <p:sldId id="1148" r:id="rId13"/>
    <p:sldId id="1149" r:id="rId14"/>
    <p:sldId id="1150" r:id="rId15"/>
    <p:sldId id="1143" r:id="rId16"/>
    <p:sldId id="1144" r:id="rId17"/>
    <p:sldId id="1145" r:id="rId18"/>
    <p:sldId id="1147" r:id="rId19"/>
    <p:sldId id="1117" r:id="rId2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solidFill>
          <a:srgbClr val="F1F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EditPoints="1"/>
          </p:cNvSpPr>
          <p:nvPr/>
        </p:nvSpPr>
        <p:spPr bwMode="auto">
          <a:xfrm>
            <a:off x="-149382" y="-694611"/>
            <a:ext cx="2590800" cy="1981200"/>
          </a:xfrm>
          <a:custGeom>
            <a:avLst/>
            <a:gdLst>
              <a:gd name="T0" fmla="*/ 113 w 265"/>
              <a:gd name="T1" fmla="*/ 175 h 202"/>
              <a:gd name="T2" fmla="*/ 160 w 265"/>
              <a:gd name="T3" fmla="*/ 125 h 202"/>
              <a:gd name="T4" fmla="*/ 161 w 265"/>
              <a:gd name="T5" fmla="*/ 97 h 202"/>
              <a:gd name="T6" fmla="*/ 76 w 265"/>
              <a:gd name="T7" fmla="*/ 174 h 202"/>
              <a:gd name="T8" fmla="*/ 56 w 265"/>
              <a:gd name="T9" fmla="*/ 168 h 202"/>
              <a:gd name="T10" fmla="*/ 28 w 265"/>
              <a:gd name="T11" fmla="*/ 182 h 202"/>
              <a:gd name="T12" fmla="*/ 34 w 265"/>
              <a:gd name="T13" fmla="*/ 87 h 202"/>
              <a:gd name="T14" fmla="*/ 82 w 265"/>
              <a:gd name="T15" fmla="*/ 104 h 202"/>
              <a:gd name="T16" fmla="*/ 107 w 265"/>
              <a:gd name="T17" fmla="*/ 94 h 202"/>
              <a:gd name="T18" fmla="*/ 106 w 265"/>
              <a:gd name="T19" fmla="*/ 102 h 202"/>
              <a:gd name="T20" fmla="*/ 120 w 265"/>
              <a:gd name="T21" fmla="*/ 106 h 202"/>
              <a:gd name="T22" fmla="*/ 110 w 265"/>
              <a:gd name="T23" fmla="*/ 121 h 202"/>
              <a:gd name="T24" fmla="*/ 83 w 265"/>
              <a:gd name="T25" fmla="*/ 142 h 202"/>
              <a:gd name="T26" fmla="*/ 67 w 265"/>
              <a:gd name="T27" fmla="*/ 154 h 202"/>
              <a:gd name="T28" fmla="*/ 60 w 265"/>
              <a:gd name="T29" fmla="*/ 163 h 202"/>
              <a:gd name="T30" fmla="*/ 53 w 265"/>
              <a:gd name="T31" fmla="*/ 164 h 202"/>
              <a:gd name="T32" fmla="*/ 32 w 265"/>
              <a:gd name="T33" fmla="*/ 165 h 202"/>
              <a:gd name="T34" fmla="*/ 28 w 265"/>
              <a:gd name="T35" fmla="*/ 164 h 202"/>
              <a:gd name="T36" fmla="*/ 21 w 265"/>
              <a:gd name="T37" fmla="*/ 162 h 202"/>
              <a:gd name="T38" fmla="*/ 14 w 265"/>
              <a:gd name="T39" fmla="*/ 161 h 202"/>
              <a:gd name="T40" fmla="*/ 15 w 265"/>
              <a:gd name="T41" fmla="*/ 128 h 202"/>
              <a:gd name="T42" fmla="*/ 11 w 265"/>
              <a:gd name="T43" fmla="*/ 119 h 202"/>
              <a:gd name="T44" fmla="*/ 21 w 265"/>
              <a:gd name="T45" fmla="*/ 109 h 202"/>
              <a:gd name="T46" fmla="*/ 31 w 265"/>
              <a:gd name="T47" fmla="*/ 95 h 202"/>
              <a:gd name="T48" fmla="*/ 38 w 265"/>
              <a:gd name="T49" fmla="*/ 95 h 202"/>
              <a:gd name="T50" fmla="*/ 51 w 265"/>
              <a:gd name="T51" fmla="*/ 83 h 202"/>
              <a:gd name="T52" fmla="*/ 69 w 265"/>
              <a:gd name="T53" fmla="*/ 78 h 202"/>
              <a:gd name="T54" fmla="*/ 71 w 265"/>
              <a:gd name="T55" fmla="*/ 94 h 202"/>
              <a:gd name="T56" fmla="*/ 71 w 265"/>
              <a:gd name="T57" fmla="*/ 76 h 202"/>
              <a:gd name="T58" fmla="*/ 55 w 265"/>
              <a:gd name="T59" fmla="*/ 43 h 202"/>
              <a:gd name="T60" fmla="*/ 71 w 265"/>
              <a:gd name="T61" fmla="*/ 68 h 202"/>
              <a:gd name="T62" fmla="*/ 86 w 265"/>
              <a:gd name="T63" fmla="*/ 81 h 202"/>
              <a:gd name="T64" fmla="*/ 57 w 265"/>
              <a:gd name="T65" fmla="*/ 85 h 202"/>
              <a:gd name="T66" fmla="*/ 93 w 265"/>
              <a:gd name="T67" fmla="*/ 99 h 202"/>
              <a:gd name="T68" fmla="*/ 82 w 265"/>
              <a:gd name="T69" fmla="*/ 120 h 202"/>
              <a:gd name="T70" fmla="*/ 80 w 265"/>
              <a:gd name="T71" fmla="*/ 112 h 202"/>
              <a:gd name="T72" fmla="*/ 79 w 265"/>
              <a:gd name="T73" fmla="*/ 126 h 202"/>
              <a:gd name="T74" fmla="*/ 69 w 265"/>
              <a:gd name="T75" fmla="*/ 147 h 202"/>
              <a:gd name="T76" fmla="*/ 82 w 265"/>
              <a:gd name="T77" fmla="*/ 126 h 202"/>
              <a:gd name="T78" fmla="*/ 39 w 265"/>
              <a:gd name="T79" fmla="*/ 154 h 202"/>
              <a:gd name="T80" fmla="*/ 46 w 265"/>
              <a:gd name="T81" fmla="*/ 153 h 202"/>
              <a:gd name="T82" fmla="*/ 49 w 265"/>
              <a:gd name="T83" fmla="*/ 156 h 202"/>
              <a:gd name="T84" fmla="*/ 54 w 265"/>
              <a:gd name="T85" fmla="*/ 149 h 202"/>
              <a:gd name="T86" fmla="*/ 58 w 265"/>
              <a:gd name="T87" fmla="*/ 150 h 202"/>
              <a:gd name="T88" fmla="*/ 63 w 265"/>
              <a:gd name="T89" fmla="*/ 147 h 202"/>
              <a:gd name="T90" fmla="*/ 63 w 265"/>
              <a:gd name="T91" fmla="*/ 27 h 202"/>
              <a:gd name="T92" fmla="*/ 61 w 265"/>
              <a:gd name="T93" fmla="*/ 189 h 202"/>
              <a:gd name="T94" fmla="*/ 245 w 265"/>
              <a:gd name="T95" fmla="*/ 11 h 202"/>
              <a:gd name="T96" fmla="*/ 99 w 265"/>
              <a:gd name="T97" fmla="*/ 129 h 202"/>
              <a:gd name="T98" fmla="*/ 46 w 265"/>
              <a:gd name="T99" fmla="*/ 153 h 202"/>
              <a:gd name="T100" fmla="*/ 104 w 265"/>
              <a:gd name="T101" fmla="*/ 71 h 202"/>
              <a:gd name="T102" fmla="*/ 103 w 265"/>
              <a:gd name="T103" fmla="*/ 62 h 202"/>
              <a:gd name="T104" fmla="*/ 11 w 265"/>
              <a:gd name="T105" fmla="*/ 141 h 202"/>
              <a:gd name="T106" fmla="*/ 92 w 265"/>
              <a:gd name="T107" fmla="*/ 64 h 202"/>
              <a:gd name="T108" fmla="*/ 15 w 265"/>
              <a:gd name="T109" fmla="*/ 116 h 202"/>
              <a:gd name="T110" fmla="*/ 34 w 265"/>
              <a:gd name="T111" fmla="*/ 88 h 202"/>
              <a:gd name="T112" fmla="*/ 68 w 265"/>
              <a:gd name="T113" fmla="*/ 51 h 202"/>
              <a:gd name="T114" fmla="*/ 20 w 265"/>
              <a:gd name="T115" fmla="*/ 93 h 202"/>
              <a:gd name="T116" fmla="*/ 17 w 265"/>
              <a:gd name="T117" fmla="*/ 100 h 202"/>
              <a:gd name="T118" fmla="*/ 28 w 265"/>
              <a:gd name="T119" fmla="*/ 74 h 202"/>
              <a:gd name="T120" fmla="*/ 27 w 265"/>
              <a:gd name="T121" fmla="*/ 81 h 202"/>
              <a:gd name="T122" fmla="*/ 52 w 265"/>
              <a:gd name="T123" fmla="*/ 2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5" h="202">
                <a:moveTo>
                  <a:pt x="51" y="9"/>
                </a:moveTo>
                <a:cubicBezTo>
                  <a:pt x="52" y="7"/>
                  <a:pt x="55" y="6"/>
                  <a:pt x="57" y="8"/>
                </a:cubicBezTo>
                <a:cubicBezTo>
                  <a:pt x="58" y="9"/>
                  <a:pt x="57" y="8"/>
                  <a:pt x="57" y="9"/>
                </a:cubicBezTo>
                <a:cubicBezTo>
                  <a:pt x="58" y="11"/>
                  <a:pt x="60" y="11"/>
                  <a:pt x="58" y="13"/>
                </a:cubicBezTo>
                <a:cubicBezTo>
                  <a:pt x="57" y="13"/>
                  <a:pt x="55" y="13"/>
                  <a:pt x="54" y="13"/>
                </a:cubicBezTo>
                <a:cubicBezTo>
                  <a:pt x="52" y="13"/>
                  <a:pt x="50" y="11"/>
                  <a:pt x="51" y="9"/>
                </a:cubicBezTo>
                <a:close/>
                <a:moveTo>
                  <a:pt x="184" y="116"/>
                </a:moveTo>
                <a:cubicBezTo>
                  <a:pt x="184" y="116"/>
                  <a:pt x="186" y="116"/>
                  <a:pt x="188" y="115"/>
                </a:cubicBezTo>
                <a:cubicBezTo>
                  <a:pt x="188" y="115"/>
                  <a:pt x="192" y="114"/>
                  <a:pt x="192" y="115"/>
                </a:cubicBezTo>
                <a:cubicBezTo>
                  <a:pt x="192" y="115"/>
                  <a:pt x="189" y="115"/>
                  <a:pt x="189" y="116"/>
                </a:cubicBezTo>
                <a:cubicBezTo>
                  <a:pt x="187" y="116"/>
                  <a:pt x="185" y="117"/>
                  <a:pt x="184" y="116"/>
                </a:cubicBezTo>
                <a:close/>
                <a:moveTo>
                  <a:pt x="113" y="175"/>
                </a:moveTo>
                <a:cubicBezTo>
                  <a:pt x="114" y="175"/>
                  <a:pt x="120" y="176"/>
                  <a:pt x="122" y="176"/>
                </a:cubicBezTo>
                <a:cubicBezTo>
                  <a:pt x="122" y="176"/>
                  <a:pt x="119" y="176"/>
                  <a:pt x="118" y="175"/>
                </a:cubicBezTo>
                <a:cubicBezTo>
                  <a:pt x="116" y="175"/>
                  <a:pt x="115" y="175"/>
                  <a:pt x="113" y="175"/>
                </a:cubicBezTo>
                <a:close/>
                <a:moveTo>
                  <a:pt x="200" y="92"/>
                </a:moveTo>
                <a:cubicBezTo>
                  <a:pt x="199" y="93"/>
                  <a:pt x="196" y="93"/>
                  <a:pt x="198" y="93"/>
                </a:cubicBezTo>
                <a:cubicBezTo>
                  <a:pt x="199" y="92"/>
                  <a:pt x="200" y="92"/>
                  <a:pt x="200" y="92"/>
                </a:cubicBezTo>
                <a:close/>
                <a:moveTo>
                  <a:pt x="160" y="125"/>
                </a:moveTo>
                <a:cubicBezTo>
                  <a:pt x="159" y="125"/>
                  <a:pt x="161" y="125"/>
                  <a:pt x="162" y="124"/>
                </a:cubicBezTo>
                <a:cubicBezTo>
                  <a:pt x="163" y="124"/>
                  <a:pt x="164" y="124"/>
                  <a:pt x="164" y="124"/>
                </a:cubicBezTo>
                <a:cubicBezTo>
                  <a:pt x="165" y="123"/>
                  <a:pt x="169" y="122"/>
                  <a:pt x="169" y="122"/>
                </a:cubicBezTo>
                <a:cubicBezTo>
                  <a:pt x="170" y="122"/>
                  <a:pt x="166" y="124"/>
                  <a:pt x="165" y="124"/>
                </a:cubicBezTo>
                <a:cubicBezTo>
                  <a:pt x="163" y="124"/>
                  <a:pt x="162" y="125"/>
                  <a:pt x="160" y="125"/>
                </a:cubicBezTo>
                <a:close/>
                <a:moveTo>
                  <a:pt x="161" y="122"/>
                </a:moveTo>
                <a:cubicBezTo>
                  <a:pt x="158" y="123"/>
                  <a:pt x="160" y="121"/>
                  <a:pt x="161" y="122"/>
                </a:cubicBezTo>
                <a:cubicBezTo>
                  <a:pt x="161" y="122"/>
                  <a:pt x="161" y="122"/>
                  <a:pt x="161" y="122"/>
                </a:cubicBezTo>
                <a:close/>
                <a:moveTo>
                  <a:pt x="191" y="95"/>
                </a:moveTo>
                <a:cubicBezTo>
                  <a:pt x="191" y="95"/>
                  <a:pt x="186" y="97"/>
                  <a:pt x="186" y="97"/>
                </a:cubicBezTo>
                <a:cubicBezTo>
                  <a:pt x="186" y="96"/>
                  <a:pt x="194" y="93"/>
                  <a:pt x="191" y="95"/>
                </a:cubicBezTo>
                <a:close/>
                <a:moveTo>
                  <a:pt x="170" y="99"/>
                </a:moveTo>
                <a:cubicBezTo>
                  <a:pt x="170" y="99"/>
                  <a:pt x="173" y="97"/>
                  <a:pt x="174" y="97"/>
                </a:cubicBezTo>
                <a:cubicBezTo>
                  <a:pt x="175" y="97"/>
                  <a:pt x="178" y="96"/>
                  <a:pt x="176" y="97"/>
                </a:cubicBezTo>
                <a:cubicBezTo>
                  <a:pt x="175" y="98"/>
                  <a:pt x="171" y="100"/>
                  <a:pt x="170" y="99"/>
                </a:cubicBezTo>
                <a:close/>
                <a:moveTo>
                  <a:pt x="159" y="97"/>
                </a:moveTo>
                <a:cubicBezTo>
                  <a:pt x="159" y="97"/>
                  <a:pt x="161" y="96"/>
                  <a:pt x="161" y="97"/>
                </a:cubicBezTo>
                <a:cubicBezTo>
                  <a:pt x="161" y="97"/>
                  <a:pt x="159" y="97"/>
                  <a:pt x="159" y="97"/>
                </a:cubicBezTo>
                <a:close/>
                <a:moveTo>
                  <a:pt x="175" y="77"/>
                </a:moveTo>
                <a:cubicBezTo>
                  <a:pt x="174" y="77"/>
                  <a:pt x="177" y="76"/>
                  <a:pt x="177" y="76"/>
                </a:cubicBezTo>
                <a:cubicBezTo>
                  <a:pt x="176" y="77"/>
                  <a:pt x="176" y="77"/>
                  <a:pt x="175" y="77"/>
                </a:cubicBezTo>
                <a:close/>
                <a:moveTo>
                  <a:pt x="145" y="102"/>
                </a:moveTo>
                <a:cubicBezTo>
                  <a:pt x="145" y="102"/>
                  <a:pt x="146" y="102"/>
                  <a:pt x="146" y="102"/>
                </a:cubicBezTo>
                <a:cubicBezTo>
                  <a:pt x="149" y="100"/>
                  <a:pt x="154" y="99"/>
                  <a:pt x="158" y="98"/>
                </a:cubicBezTo>
                <a:cubicBezTo>
                  <a:pt x="160" y="97"/>
                  <a:pt x="156" y="99"/>
                  <a:pt x="155" y="99"/>
                </a:cubicBezTo>
                <a:cubicBezTo>
                  <a:pt x="153" y="100"/>
                  <a:pt x="148" y="102"/>
                  <a:pt x="145" y="102"/>
                </a:cubicBezTo>
                <a:close/>
                <a:moveTo>
                  <a:pt x="69" y="172"/>
                </a:moveTo>
                <a:cubicBezTo>
                  <a:pt x="67" y="171"/>
                  <a:pt x="71" y="172"/>
                  <a:pt x="72" y="173"/>
                </a:cubicBezTo>
                <a:cubicBezTo>
                  <a:pt x="73" y="173"/>
                  <a:pt x="75" y="173"/>
                  <a:pt x="76" y="174"/>
                </a:cubicBezTo>
                <a:cubicBezTo>
                  <a:pt x="76" y="174"/>
                  <a:pt x="74" y="174"/>
                  <a:pt x="73" y="173"/>
                </a:cubicBezTo>
                <a:cubicBezTo>
                  <a:pt x="71" y="173"/>
                  <a:pt x="70" y="172"/>
                  <a:pt x="69" y="172"/>
                </a:cubicBezTo>
                <a:close/>
                <a:moveTo>
                  <a:pt x="236" y="16"/>
                </a:moveTo>
                <a:cubicBezTo>
                  <a:pt x="235" y="16"/>
                  <a:pt x="234" y="17"/>
                  <a:pt x="234" y="17"/>
                </a:cubicBezTo>
                <a:cubicBezTo>
                  <a:pt x="234" y="17"/>
                  <a:pt x="232" y="18"/>
                  <a:pt x="232" y="18"/>
                </a:cubicBezTo>
                <a:cubicBezTo>
                  <a:pt x="232" y="18"/>
                  <a:pt x="237" y="15"/>
                  <a:pt x="237" y="15"/>
                </a:cubicBezTo>
                <a:cubicBezTo>
                  <a:pt x="238" y="15"/>
                  <a:pt x="235" y="16"/>
                  <a:pt x="236" y="16"/>
                </a:cubicBezTo>
                <a:close/>
                <a:moveTo>
                  <a:pt x="157" y="78"/>
                </a:moveTo>
                <a:cubicBezTo>
                  <a:pt x="156" y="79"/>
                  <a:pt x="156" y="79"/>
                  <a:pt x="155" y="79"/>
                </a:cubicBezTo>
                <a:cubicBezTo>
                  <a:pt x="154" y="80"/>
                  <a:pt x="153" y="80"/>
                  <a:pt x="155" y="79"/>
                </a:cubicBezTo>
                <a:cubicBezTo>
                  <a:pt x="156" y="78"/>
                  <a:pt x="157" y="78"/>
                  <a:pt x="157" y="78"/>
                </a:cubicBezTo>
                <a:close/>
                <a:moveTo>
                  <a:pt x="56" y="168"/>
                </a:moveTo>
                <a:cubicBezTo>
                  <a:pt x="55" y="167"/>
                  <a:pt x="58" y="168"/>
                  <a:pt x="58" y="168"/>
                </a:cubicBezTo>
                <a:cubicBezTo>
                  <a:pt x="58" y="168"/>
                  <a:pt x="58" y="169"/>
                  <a:pt x="56" y="168"/>
                </a:cubicBezTo>
                <a:close/>
                <a:moveTo>
                  <a:pt x="65" y="160"/>
                </a:moveTo>
                <a:cubicBezTo>
                  <a:pt x="65" y="160"/>
                  <a:pt x="64" y="160"/>
                  <a:pt x="66" y="160"/>
                </a:cubicBezTo>
                <a:cubicBezTo>
                  <a:pt x="67" y="160"/>
                  <a:pt x="68" y="161"/>
                  <a:pt x="70" y="161"/>
                </a:cubicBezTo>
                <a:cubicBezTo>
                  <a:pt x="71" y="161"/>
                  <a:pt x="71" y="161"/>
                  <a:pt x="69" y="161"/>
                </a:cubicBezTo>
                <a:cubicBezTo>
                  <a:pt x="68" y="161"/>
                  <a:pt x="67" y="161"/>
                  <a:pt x="65" y="160"/>
                </a:cubicBezTo>
                <a:close/>
                <a:moveTo>
                  <a:pt x="52" y="167"/>
                </a:moveTo>
                <a:cubicBezTo>
                  <a:pt x="50" y="165"/>
                  <a:pt x="56" y="168"/>
                  <a:pt x="56" y="168"/>
                </a:cubicBezTo>
                <a:cubicBezTo>
                  <a:pt x="56" y="168"/>
                  <a:pt x="53" y="167"/>
                  <a:pt x="52" y="167"/>
                </a:cubicBezTo>
                <a:close/>
                <a:moveTo>
                  <a:pt x="27" y="180"/>
                </a:moveTo>
                <a:cubicBezTo>
                  <a:pt x="26" y="180"/>
                  <a:pt x="28" y="181"/>
                  <a:pt x="28" y="182"/>
                </a:cubicBezTo>
                <a:cubicBezTo>
                  <a:pt x="28" y="182"/>
                  <a:pt x="25" y="183"/>
                  <a:pt x="26" y="183"/>
                </a:cubicBezTo>
                <a:cubicBezTo>
                  <a:pt x="25" y="183"/>
                  <a:pt x="25" y="181"/>
                  <a:pt x="26" y="181"/>
                </a:cubicBezTo>
                <a:cubicBezTo>
                  <a:pt x="25" y="181"/>
                  <a:pt x="27" y="180"/>
                  <a:pt x="27" y="180"/>
                </a:cubicBezTo>
                <a:close/>
                <a:moveTo>
                  <a:pt x="132" y="70"/>
                </a:moveTo>
                <a:cubicBezTo>
                  <a:pt x="130" y="71"/>
                  <a:pt x="134" y="69"/>
                  <a:pt x="134" y="68"/>
                </a:cubicBezTo>
                <a:cubicBezTo>
                  <a:pt x="134" y="69"/>
                  <a:pt x="136" y="67"/>
                  <a:pt x="135" y="68"/>
                </a:cubicBezTo>
                <a:cubicBezTo>
                  <a:pt x="134" y="69"/>
                  <a:pt x="134" y="69"/>
                  <a:pt x="132" y="70"/>
                </a:cubicBezTo>
                <a:close/>
                <a:moveTo>
                  <a:pt x="85" y="92"/>
                </a:moveTo>
                <a:cubicBezTo>
                  <a:pt x="85" y="92"/>
                  <a:pt x="83" y="94"/>
                  <a:pt x="83" y="94"/>
                </a:cubicBezTo>
                <a:cubicBezTo>
                  <a:pt x="82" y="93"/>
                  <a:pt x="88" y="90"/>
                  <a:pt x="86" y="91"/>
                </a:cubicBezTo>
                <a:cubicBezTo>
                  <a:pt x="86" y="92"/>
                  <a:pt x="85" y="92"/>
                  <a:pt x="85" y="92"/>
                </a:cubicBezTo>
                <a:close/>
                <a:moveTo>
                  <a:pt x="34" y="87"/>
                </a:moveTo>
                <a:cubicBezTo>
                  <a:pt x="34" y="87"/>
                  <a:pt x="34" y="88"/>
                  <a:pt x="33" y="89"/>
                </a:cubicBezTo>
                <a:cubicBezTo>
                  <a:pt x="33" y="90"/>
                  <a:pt x="33" y="88"/>
                  <a:pt x="34" y="87"/>
                </a:cubicBezTo>
                <a:close/>
                <a:moveTo>
                  <a:pt x="80" y="88"/>
                </a:moveTo>
                <a:cubicBezTo>
                  <a:pt x="80" y="88"/>
                  <a:pt x="79" y="86"/>
                  <a:pt x="78" y="89"/>
                </a:cubicBezTo>
                <a:cubicBezTo>
                  <a:pt x="77" y="90"/>
                  <a:pt x="79" y="91"/>
                  <a:pt x="79" y="92"/>
                </a:cubicBezTo>
                <a:cubicBezTo>
                  <a:pt x="79" y="93"/>
                  <a:pt x="78" y="93"/>
                  <a:pt x="78" y="94"/>
                </a:cubicBezTo>
                <a:cubicBezTo>
                  <a:pt x="78" y="95"/>
                  <a:pt x="80" y="96"/>
                  <a:pt x="80" y="97"/>
                </a:cubicBezTo>
                <a:cubicBezTo>
                  <a:pt x="80" y="98"/>
                  <a:pt x="79" y="99"/>
                  <a:pt x="80" y="100"/>
                </a:cubicBezTo>
                <a:cubicBezTo>
                  <a:pt x="80" y="101"/>
                  <a:pt x="80" y="103"/>
                  <a:pt x="80" y="104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79" y="105"/>
                  <a:pt x="82" y="107"/>
                  <a:pt x="83" y="106"/>
                </a:cubicBezTo>
                <a:cubicBezTo>
                  <a:pt x="84" y="105"/>
                  <a:pt x="83" y="105"/>
                  <a:pt x="82" y="104"/>
                </a:cubicBezTo>
                <a:cubicBezTo>
                  <a:pt x="82" y="103"/>
                  <a:pt x="82" y="100"/>
                  <a:pt x="82" y="100"/>
                </a:cubicBezTo>
                <a:cubicBezTo>
                  <a:pt x="82" y="100"/>
                  <a:pt x="83" y="100"/>
                  <a:pt x="84" y="100"/>
                </a:cubicBezTo>
                <a:cubicBezTo>
                  <a:pt x="85" y="99"/>
                  <a:pt x="84" y="99"/>
                  <a:pt x="85" y="99"/>
                </a:cubicBezTo>
                <a:cubicBezTo>
                  <a:pt x="86" y="98"/>
                  <a:pt x="86" y="99"/>
                  <a:pt x="87" y="99"/>
                </a:cubicBezTo>
                <a:cubicBezTo>
                  <a:pt x="88" y="99"/>
                  <a:pt x="95" y="96"/>
                  <a:pt x="96" y="95"/>
                </a:cubicBezTo>
                <a:cubicBezTo>
                  <a:pt x="96" y="95"/>
                  <a:pt x="96" y="95"/>
                  <a:pt x="96" y="95"/>
                </a:cubicBezTo>
                <a:cubicBezTo>
                  <a:pt x="98" y="93"/>
                  <a:pt x="99" y="93"/>
                  <a:pt x="101" y="92"/>
                </a:cubicBezTo>
                <a:cubicBezTo>
                  <a:pt x="102" y="91"/>
                  <a:pt x="103" y="90"/>
                  <a:pt x="105" y="90"/>
                </a:cubicBezTo>
                <a:cubicBezTo>
                  <a:pt x="106" y="90"/>
                  <a:pt x="104" y="90"/>
                  <a:pt x="104" y="90"/>
                </a:cubicBezTo>
                <a:cubicBezTo>
                  <a:pt x="102" y="92"/>
                  <a:pt x="97" y="94"/>
                  <a:pt x="94" y="97"/>
                </a:cubicBezTo>
                <a:cubicBezTo>
                  <a:pt x="93" y="99"/>
                  <a:pt x="95" y="99"/>
                  <a:pt x="97" y="98"/>
                </a:cubicBezTo>
                <a:cubicBezTo>
                  <a:pt x="101" y="97"/>
                  <a:pt x="102" y="97"/>
                  <a:pt x="107" y="94"/>
                </a:cubicBezTo>
                <a:cubicBezTo>
                  <a:pt x="116" y="89"/>
                  <a:pt x="124" y="89"/>
                  <a:pt x="133" y="84"/>
                </a:cubicBezTo>
                <a:cubicBezTo>
                  <a:pt x="141" y="80"/>
                  <a:pt x="150" y="77"/>
                  <a:pt x="157" y="71"/>
                </a:cubicBezTo>
                <a:cubicBezTo>
                  <a:pt x="160" y="69"/>
                  <a:pt x="164" y="68"/>
                  <a:pt x="167" y="66"/>
                </a:cubicBezTo>
                <a:cubicBezTo>
                  <a:pt x="167" y="65"/>
                  <a:pt x="170" y="62"/>
                  <a:pt x="171" y="64"/>
                </a:cubicBezTo>
                <a:cubicBezTo>
                  <a:pt x="172" y="66"/>
                  <a:pt x="166" y="67"/>
                  <a:pt x="165" y="67"/>
                </a:cubicBezTo>
                <a:cubicBezTo>
                  <a:pt x="165" y="68"/>
                  <a:pt x="164" y="68"/>
                  <a:pt x="164" y="69"/>
                </a:cubicBezTo>
                <a:cubicBezTo>
                  <a:pt x="162" y="70"/>
                  <a:pt x="160" y="71"/>
                  <a:pt x="159" y="72"/>
                </a:cubicBezTo>
                <a:cubicBezTo>
                  <a:pt x="157" y="73"/>
                  <a:pt x="155" y="75"/>
                  <a:pt x="153" y="76"/>
                </a:cubicBezTo>
                <a:cubicBezTo>
                  <a:pt x="152" y="77"/>
                  <a:pt x="150" y="78"/>
                  <a:pt x="148" y="79"/>
                </a:cubicBezTo>
                <a:cubicBezTo>
                  <a:pt x="146" y="80"/>
                  <a:pt x="144" y="80"/>
                  <a:pt x="142" y="81"/>
                </a:cubicBezTo>
                <a:cubicBezTo>
                  <a:pt x="140" y="82"/>
                  <a:pt x="139" y="83"/>
                  <a:pt x="138" y="84"/>
                </a:cubicBezTo>
                <a:cubicBezTo>
                  <a:pt x="128" y="89"/>
                  <a:pt x="115" y="95"/>
                  <a:pt x="106" y="102"/>
                </a:cubicBezTo>
                <a:cubicBezTo>
                  <a:pt x="105" y="102"/>
                  <a:pt x="105" y="103"/>
                  <a:pt x="104" y="103"/>
                </a:cubicBezTo>
                <a:cubicBezTo>
                  <a:pt x="104" y="103"/>
                  <a:pt x="105" y="104"/>
                  <a:pt x="105" y="104"/>
                </a:cubicBezTo>
                <a:cubicBezTo>
                  <a:pt x="104" y="105"/>
                  <a:pt x="102" y="106"/>
                  <a:pt x="100" y="106"/>
                </a:cubicBezTo>
                <a:cubicBezTo>
                  <a:pt x="101" y="106"/>
                  <a:pt x="99" y="105"/>
                  <a:pt x="98" y="106"/>
                </a:cubicBezTo>
                <a:cubicBezTo>
                  <a:pt x="97" y="106"/>
                  <a:pt x="96" y="110"/>
                  <a:pt x="96" y="110"/>
                </a:cubicBezTo>
                <a:cubicBezTo>
                  <a:pt x="97" y="112"/>
                  <a:pt x="102" y="105"/>
                  <a:pt x="104" y="106"/>
                </a:cubicBezTo>
                <a:cubicBezTo>
                  <a:pt x="104" y="106"/>
                  <a:pt x="104" y="108"/>
                  <a:pt x="104" y="108"/>
                </a:cubicBezTo>
                <a:cubicBezTo>
                  <a:pt x="104" y="109"/>
                  <a:pt x="103" y="108"/>
                  <a:pt x="103" y="109"/>
                </a:cubicBezTo>
                <a:cubicBezTo>
                  <a:pt x="103" y="110"/>
                  <a:pt x="106" y="109"/>
                  <a:pt x="107" y="109"/>
                </a:cubicBezTo>
                <a:cubicBezTo>
                  <a:pt x="107" y="109"/>
                  <a:pt x="108" y="109"/>
                  <a:pt x="109" y="109"/>
                </a:cubicBezTo>
                <a:cubicBezTo>
                  <a:pt x="112" y="108"/>
                  <a:pt x="116" y="107"/>
                  <a:pt x="116" y="107"/>
                </a:cubicBezTo>
                <a:cubicBezTo>
                  <a:pt x="117" y="107"/>
                  <a:pt x="120" y="105"/>
                  <a:pt x="120" y="106"/>
                </a:cubicBezTo>
                <a:cubicBezTo>
                  <a:pt x="120" y="107"/>
                  <a:pt x="115" y="107"/>
                  <a:pt x="113" y="109"/>
                </a:cubicBezTo>
                <a:cubicBezTo>
                  <a:pt x="111" y="112"/>
                  <a:pt x="114" y="111"/>
                  <a:pt x="116" y="111"/>
                </a:cubicBezTo>
                <a:cubicBezTo>
                  <a:pt x="123" y="110"/>
                  <a:pt x="130" y="107"/>
                  <a:pt x="137" y="105"/>
                </a:cubicBezTo>
                <a:cubicBezTo>
                  <a:pt x="138" y="104"/>
                  <a:pt x="139" y="104"/>
                  <a:pt x="141" y="103"/>
                </a:cubicBezTo>
                <a:cubicBezTo>
                  <a:pt x="144" y="103"/>
                  <a:pt x="140" y="104"/>
                  <a:pt x="139" y="105"/>
                </a:cubicBezTo>
                <a:cubicBezTo>
                  <a:pt x="137" y="106"/>
                  <a:pt x="137" y="106"/>
                  <a:pt x="134" y="107"/>
                </a:cubicBezTo>
                <a:cubicBezTo>
                  <a:pt x="129" y="108"/>
                  <a:pt x="126" y="111"/>
                  <a:pt x="121" y="113"/>
                </a:cubicBezTo>
                <a:cubicBezTo>
                  <a:pt x="115" y="115"/>
                  <a:pt x="110" y="117"/>
                  <a:pt x="104" y="119"/>
                </a:cubicBezTo>
                <a:cubicBezTo>
                  <a:pt x="102" y="120"/>
                  <a:pt x="100" y="120"/>
                  <a:pt x="101" y="122"/>
                </a:cubicBezTo>
                <a:cubicBezTo>
                  <a:pt x="101" y="122"/>
                  <a:pt x="102" y="123"/>
                  <a:pt x="103" y="123"/>
                </a:cubicBezTo>
                <a:cubicBezTo>
                  <a:pt x="105" y="123"/>
                  <a:pt x="107" y="121"/>
                  <a:pt x="109" y="121"/>
                </a:cubicBezTo>
                <a:cubicBezTo>
                  <a:pt x="109" y="121"/>
                  <a:pt x="110" y="120"/>
                  <a:pt x="110" y="121"/>
                </a:cubicBezTo>
                <a:cubicBezTo>
                  <a:pt x="110" y="122"/>
                  <a:pt x="106" y="123"/>
                  <a:pt x="105" y="123"/>
                </a:cubicBezTo>
                <a:cubicBezTo>
                  <a:pt x="104" y="124"/>
                  <a:pt x="101" y="124"/>
                  <a:pt x="100" y="125"/>
                </a:cubicBezTo>
                <a:cubicBezTo>
                  <a:pt x="99" y="125"/>
                  <a:pt x="96" y="128"/>
                  <a:pt x="96" y="128"/>
                </a:cubicBezTo>
                <a:cubicBezTo>
                  <a:pt x="96" y="129"/>
                  <a:pt x="101" y="126"/>
                  <a:pt x="101" y="126"/>
                </a:cubicBezTo>
                <a:cubicBezTo>
                  <a:pt x="103" y="126"/>
                  <a:pt x="99" y="127"/>
                  <a:pt x="99" y="127"/>
                </a:cubicBezTo>
                <a:cubicBezTo>
                  <a:pt x="99" y="128"/>
                  <a:pt x="93" y="132"/>
                  <a:pt x="93" y="133"/>
                </a:cubicBezTo>
                <a:cubicBezTo>
                  <a:pt x="93" y="134"/>
                  <a:pt x="96" y="131"/>
                  <a:pt x="96" y="132"/>
                </a:cubicBezTo>
                <a:cubicBezTo>
                  <a:pt x="97" y="134"/>
                  <a:pt x="92" y="134"/>
                  <a:pt x="90" y="135"/>
                </a:cubicBezTo>
                <a:cubicBezTo>
                  <a:pt x="89" y="135"/>
                  <a:pt x="89" y="136"/>
                  <a:pt x="88" y="136"/>
                </a:cubicBezTo>
                <a:cubicBezTo>
                  <a:pt x="88" y="136"/>
                  <a:pt x="82" y="137"/>
                  <a:pt x="85" y="138"/>
                </a:cubicBezTo>
                <a:cubicBezTo>
                  <a:pt x="86" y="138"/>
                  <a:pt x="86" y="138"/>
                  <a:pt x="86" y="138"/>
                </a:cubicBezTo>
                <a:cubicBezTo>
                  <a:pt x="86" y="139"/>
                  <a:pt x="84" y="141"/>
                  <a:pt x="83" y="142"/>
                </a:cubicBezTo>
                <a:cubicBezTo>
                  <a:pt x="82" y="143"/>
                  <a:pt x="82" y="144"/>
                  <a:pt x="82" y="144"/>
                </a:cubicBezTo>
                <a:cubicBezTo>
                  <a:pt x="82" y="144"/>
                  <a:pt x="81" y="144"/>
                  <a:pt x="81" y="145"/>
                </a:cubicBezTo>
                <a:cubicBezTo>
                  <a:pt x="81" y="145"/>
                  <a:pt x="81" y="145"/>
                  <a:pt x="81" y="145"/>
                </a:cubicBezTo>
                <a:cubicBezTo>
                  <a:pt x="79" y="146"/>
                  <a:pt x="76" y="147"/>
                  <a:pt x="76" y="148"/>
                </a:cubicBezTo>
                <a:cubicBezTo>
                  <a:pt x="76" y="149"/>
                  <a:pt x="81" y="147"/>
                  <a:pt x="79" y="148"/>
                </a:cubicBezTo>
                <a:cubicBezTo>
                  <a:pt x="79" y="148"/>
                  <a:pt x="76" y="149"/>
                  <a:pt x="75" y="150"/>
                </a:cubicBezTo>
                <a:cubicBezTo>
                  <a:pt x="74" y="150"/>
                  <a:pt x="75" y="150"/>
                  <a:pt x="74" y="151"/>
                </a:cubicBezTo>
                <a:cubicBezTo>
                  <a:pt x="73" y="152"/>
                  <a:pt x="71" y="152"/>
                  <a:pt x="74" y="153"/>
                </a:cubicBezTo>
                <a:cubicBezTo>
                  <a:pt x="75" y="154"/>
                  <a:pt x="79" y="152"/>
                  <a:pt x="80" y="153"/>
                </a:cubicBezTo>
                <a:cubicBezTo>
                  <a:pt x="80" y="154"/>
                  <a:pt x="76" y="153"/>
                  <a:pt x="79" y="154"/>
                </a:cubicBezTo>
                <a:cubicBezTo>
                  <a:pt x="78" y="154"/>
                  <a:pt x="78" y="153"/>
                  <a:pt x="78" y="153"/>
                </a:cubicBezTo>
                <a:cubicBezTo>
                  <a:pt x="75" y="153"/>
                  <a:pt x="68" y="155"/>
                  <a:pt x="67" y="154"/>
                </a:cubicBezTo>
                <a:cubicBezTo>
                  <a:pt x="66" y="154"/>
                  <a:pt x="66" y="153"/>
                  <a:pt x="65" y="155"/>
                </a:cubicBezTo>
                <a:cubicBezTo>
                  <a:pt x="64" y="157"/>
                  <a:pt x="71" y="158"/>
                  <a:pt x="73" y="159"/>
                </a:cubicBezTo>
                <a:cubicBezTo>
                  <a:pt x="73" y="160"/>
                  <a:pt x="75" y="161"/>
                  <a:pt x="75" y="161"/>
                </a:cubicBezTo>
                <a:cubicBezTo>
                  <a:pt x="75" y="161"/>
                  <a:pt x="76" y="161"/>
                  <a:pt x="76" y="161"/>
                </a:cubicBezTo>
                <a:cubicBezTo>
                  <a:pt x="76" y="163"/>
                  <a:pt x="74" y="161"/>
                  <a:pt x="74" y="161"/>
                </a:cubicBezTo>
                <a:cubicBezTo>
                  <a:pt x="73" y="161"/>
                  <a:pt x="72" y="161"/>
                  <a:pt x="72" y="161"/>
                </a:cubicBezTo>
                <a:cubicBezTo>
                  <a:pt x="72" y="161"/>
                  <a:pt x="73" y="161"/>
                  <a:pt x="73" y="161"/>
                </a:cubicBezTo>
                <a:cubicBezTo>
                  <a:pt x="72" y="159"/>
                  <a:pt x="68" y="159"/>
                  <a:pt x="65" y="157"/>
                </a:cubicBezTo>
                <a:cubicBezTo>
                  <a:pt x="65" y="157"/>
                  <a:pt x="64" y="155"/>
                  <a:pt x="63" y="155"/>
                </a:cubicBezTo>
                <a:cubicBezTo>
                  <a:pt x="63" y="155"/>
                  <a:pt x="61" y="157"/>
                  <a:pt x="61" y="159"/>
                </a:cubicBezTo>
                <a:cubicBezTo>
                  <a:pt x="61" y="160"/>
                  <a:pt x="61" y="161"/>
                  <a:pt x="61" y="161"/>
                </a:cubicBezTo>
                <a:cubicBezTo>
                  <a:pt x="61" y="162"/>
                  <a:pt x="60" y="162"/>
                  <a:pt x="60" y="163"/>
                </a:cubicBezTo>
                <a:cubicBezTo>
                  <a:pt x="61" y="164"/>
                  <a:pt x="58" y="165"/>
                  <a:pt x="58" y="163"/>
                </a:cubicBezTo>
                <a:cubicBezTo>
                  <a:pt x="58" y="163"/>
                  <a:pt x="61" y="161"/>
                  <a:pt x="59" y="161"/>
                </a:cubicBezTo>
                <a:cubicBezTo>
                  <a:pt x="59" y="161"/>
                  <a:pt x="58" y="162"/>
                  <a:pt x="58" y="162"/>
                </a:cubicBezTo>
                <a:cubicBezTo>
                  <a:pt x="58" y="161"/>
                  <a:pt x="61" y="161"/>
                  <a:pt x="60" y="160"/>
                </a:cubicBezTo>
                <a:cubicBezTo>
                  <a:pt x="60" y="160"/>
                  <a:pt x="57" y="160"/>
                  <a:pt x="56" y="160"/>
                </a:cubicBezTo>
                <a:cubicBezTo>
                  <a:pt x="55" y="161"/>
                  <a:pt x="56" y="161"/>
                  <a:pt x="54" y="161"/>
                </a:cubicBezTo>
                <a:cubicBezTo>
                  <a:pt x="55" y="161"/>
                  <a:pt x="52" y="161"/>
                  <a:pt x="53" y="162"/>
                </a:cubicBezTo>
                <a:cubicBezTo>
                  <a:pt x="53" y="162"/>
                  <a:pt x="55" y="162"/>
                  <a:pt x="55" y="162"/>
                </a:cubicBezTo>
                <a:cubicBezTo>
                  <a:pt x="55" y="162"/>
                  <a:pt x="57" y="161"/>
                  <a:pt x="58" y="161"/>
                </a:cubicBezTo>
                <a:cubicBezTo>
                  <a:pt x="57" y="161"/>
                  <a:pt x="57" y="164"/>
                  <a:pt x="56" y="164"/>
                </a:cubicBezTo>
                <a:cubicBezTo>
                  <a:pt x="56" y="164"/>
                  <a:pt x="50" y="162"/>
                  <a:pt x="51" y="164"/>
                </a:cubicBezTo>
                <a:cubicBezTo>
                  <a:pt x="51" y="164"/>
                  <a:pt x="52" y="164"/>
                  <a:pt x="53" y="164"/>
                </a:cubicBezTo>
                <a:cubicBezTo>
                  <a:pt x="58" y="165"/>
                  <a:pt x="51" y="164"/>
                  <a:pt x="50" y="164"/>
                </a:cubicBezTo>
                <a:cubicBezTo>
                  <a:pt x="50" y="165"/>
                  <a:pt x="51" y="166"/>
                  <a:pt x="51" y="166"/>
                </a:cubicBezTo>
                <a:cubicBezTo>
                  <a:pt x="51" y="167"/>
                  <a:pt x="48" y="165"/>
                  <a:pt x="48" y="165"/>
                </a:cubicBezTo>
                <a:cubicBezTo>
                  <a:pt x="45" y="165"/>
                  <a:pt x="43" y="165"/>
                  <a:pt x="40" y="164"/>
                </a:cubicBezTo>
                <a:cubicBezTo>
                  <a:pt x="39" y="164"/>
                  <a:pt x="37" y="163"/>
                  <a:pt x="36" y="162"/>
                </a:cubicBezTo>
                <a:cubicBezTo>
                  <a:pt x="36" y="161"/>
                  <a:pt x="37" y="160"/>
                  <a:pt x="36" y="160"/>
                </a:cubicBezTo>
                <a:cubicBezTo>
                  <a:pt x="36" y="159"/>
                  <a:pt x="35" y="162"/>
                  <a:pt x="33" y="162"/>
                </a:cubicBezTo>
                <a:cubicBezTo>
                  <a:pt x="33" y="162"/>
                  <a:pt x="34" y="161"/>
                  <a:pt x="34" y="161"/>
                </a:cubicBezTo>
                <a:cubicBezTo>
                  <a:pt x="34" y="161"/>
                  <a:pt x="33" y="161"/>
                  <a:pt x="32" y="161"/>
                </a:cubicBezTo>
                <a:cubicBezTo>
                  <a:pt x="33" y="161"/>
                  <a:pt x="31" y="161"/>
                  <a:pt x="32" y="160"/>
                </a:cubicBezTo>
                <a:cubicBezTo>
                  <a:pt x="31" y="162"/>
                  <a:pt x="33" y="162"/>
                  <a:pt x="33" y="163"/>
                </a:cubicBezTo>
                <a:cubicBezTo>
                  <a:pt x="33" y="164"/>
                  <a:pt x="32" y="164"/>
                  <a:pt x="32" y="165"/>
                </a:cubicBezTo>
                <a:cubicBezTo>
                  <a:pt x="31" y="166"/>
                  <a:pt x="31" y="166"/>
                  <a:pt x="31" y="167"/>
                </a:cubicBezTo>
                <a:cubicBezTo>
                  <a:pt x="30" y="169"/>
                  <a:pt x="28" y="174"/>
                  <a:pt x="29" y="176"/>
                </a:cubicBezTo>
                <a:cubicBezTo>
                  <a:pt x="30" y="177"/>
                  <a:pt x="32" y="178"/>
                  <a:pt x="31" y="179"/>
                </a:cubicBezTo>
                <a:cubicBezTo>
                  <a:pt x="29" y="181"/>
                  <a:pt x="26" y="180"/>
                  <a:pt x="27" y="177"/>
                </a:cubicBezTo>
                <a:cubicBezTo>
                  <a:pt x="27" y="177"/>
                  <a:pt x="28" y="177"/>
                  <a:pt x="28" y="176"/>
                </a:cubicBezTo>
                <a:cubicBezTo>
                  <a:pt x="28" y="175"/>
                  <a:pt x="28" y="174"/>
                  <a:pt x="28" y="174"/>
                </a:cubicBezTo>
                <a:cubicBezTo>
                  <a:pt x="28" y="173"/>
                  <a:pt x="29" y="173"/>
                  <a:pt x="29" y="172"/>
                </a:cubicBezTo>
                <a:cubicBezTo>
                  <a:pt x="29" y="171"/>
                  <a:pt x="28" y="171"/>
                  <a:pt x="28" y="170"/>
                </a:cubicBezTo>
                <a:cubicBezTo>
                  <a:pt x="28" y="169"/>
                  <a:pt x="28" y="168"/>
                  <a:pt x="28" y="168"/>
                </a:cubicBezTo>
                <a:cubicBezTo>
                  <a:pt x="28" y="168"/>
                  <a:pt x="29" y="168"/>
                  <a:pt x="29" y="168"/>
                </a:cubicBezTo>
                <a:cubicBezTo>
                  <a:pt x="29" y="167"/>
                  <a:pt x="29" y="165"/>
                  <a:pt x="29" y="165"/>
                </a:cubicBezTo>
                <a:cubicBezTo>
                  <a:pt x="29" y="165"/>
                  <a:pt x="28" y="165"/>
                  <a:pt x="28" y="164"/>
                </a:cubicBezTo>
                <a:cubicBezTo>
                  <a:pt x="27" y="164"/>
                  <a:pt x="28" y="164"/>
                  <a:pt x="28" y="163"/>
                </a:cubicBezTo>
                <a:cubicBezTo>
                  <a:pt x="27" y="163"/>
                  <a:pt x="27" y="162"/>
                  <a:pt x="27" y="161"/>
                </a:cubicBezTo>
                <a:cubicBezTo>
                  <a:pt x="27" y="161"/>
                  <a:pt x="27" y="161"/>
                  <a:pt x="27" y="161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7" y="160"/>
                  <a:pt x="28" y="158"/>
                  <a:pt x="27" y="158"/>
                </a:cubicBezTo>
                <a:cubicBezTo>
                  <a:pt x="27" y="158"/>
                  <a:pt x="25" y="163"/>
                  <a:pt x="27" y="159"/>
                </a:cubicBezTo>
                <a:cubicBezTo>
                  <a:pt x="27" y="159"/>
                  <a:pt x="25" y="160"/>
                  <a:pt x="25" y="160"/>
                </a:cubicBezTo>
                <a:cubicBezTo>
                  <a:pt x="25" y="160"/>
                  <a:pt x="24" y="158"/>
                  <a:pt x="23" y="160"/>
                </a:cubicBezTo>
                <a:cubicBezTo>
                  <a:pt x="23" y="160"/>
                  <a:pt x="25" y="160"/>
                  <a:pt x="25" y="160"/>
                </a:cubicBezTo>
                <a:cubicBezTo>
                  <a:pt x="26" y="160"/>
                  <a:pt x="26" y="163"/>
                  <a:pt x="26" y="164"/>
                </a:cubicBezTo>
                <a:cubicBezTo>
                  <a:pt x="26" y="164"/>
                  <a:pt x="23" y="164"/>
                  <a:pt x="22" y="164"/>
                </a:cubicBezTo>
                <a:cubicBezTo>
                  <a:pt x="22" y="163"/>
                  <a:pt x="21" y="162"/>
                  <a:pt x="21" y="162"/>
                </a:cubicBezTo>
                <a:cubicBezTo>
                  <a:pt x="20" y="162"/>
                  <a:pt x="20" y="163"/>
                  <a:pt x="19" y="162"/>
                </a:cubicBezTo>
                <a:cubicBezTo>
                  <a:pt x="18" y="161"/>
                  <a:pt x="17" y="159"/>
                  <a:pt x="19" y="158"/>
                </a:cubicBezTo>
                <a:cubicBezTo>
                  <a:pt x="19" y="158"/>
                  <a:pt x="20" y="158"/>
                  <a:pt x="21" y="158"/>
                </a:cubicBezTo>
                <a:cubicBezTo>
                  <a:pt x="21" y="158"/>
                  <a:pt x="22" y="159"/>
                  <a:pt x="22" y="159"/>
                </a:cubicBezTo>
                <a:cubicBezTo>
                  <a:pt x="23" y="159"/>
                  <a:pt x="24" y="157"/>
                  <a:pt x="24" y="158"/>
                </a:cubicBezTo>
                <a:cubicBezTo>
                  <a:pt x="24" y="157"/>
                  <a:pt x="22" y="158"/>
                  <a:pt x="22" y="158"/>
                </a:cubicBezTo>
                <a:cubicBezTo>
                  <a:pt x="22" y="158"/>
                  <a:pt x="22" y="157"/>
                  <a:pt x="22" y="157"/>
                </a:cubicBezTo>
                <a:cubicBezTo>
                  <a:pt x="21" y="156"/>
                  <a:pt x="22" y="157"/>
                  <a:pt x="21" y="157"/>
                </a:cubicBezTo>
                <a:cubicBezTo>
                  <a:pt x="20" y="156"/>
                  <a:pt x="21" y="155"/>
                  <a:pt x="19" y="156"/>
                </a:cubicBezTo>
                <a:cubicBezTo>
                  <a:pt x="18" y="156"/>
                  <a:pt x="19" y="157"/>
                  <a:pt x="19" y="157"/>
                </a:cubicBezTo>
                <a:cubicBezTo>
                  <a:pt x="18" y="158"/>
                  <a:pt x="18" y="157"/>
                  <a:pt x="17" y="158"/>
                </a:cubicBezTo>
                <a:cubicBezTo>
                  <a:pt x="16" y="159"/>
                  <a:pt x="14" y="163"/>
                  <a:pt x="14" y="161"/>
                </a:cubicBezTo>
                <a:cubicBezTo>
                  <a:pt x="15" y="161"/>
                  <a:pt x="15" y="159"/>
                  <a:pt x="15" y="159"/>
                </a:cubicBezTo>
                <a:cubicBezTo>
                  <a:pt x="14" y="158"/>
                  <a:pt x="13" y="160"/>
                  <a:pt x="12" y="160"/>
                </a:cubicBezTo>
                <a:cubicBezTo>
                  <a:pt x="13" y="160"/>
                  <a:pt x="10" y="158"/>
                  <a:pt x="11" y="159"/>
                </a:cubicBezTo>
                <a:cubicBezTo>
                  <a:pt x="10" y="158"/>
                  <a:pt x="11" y="155"/>
                  <a:pt x="12" y="154"/>
                </a:cubicBezTo>
                <a:cubicBezTo>
                  <a:pt x="13" y="153"/>
                  <a:pt x="13" y="153"/>
                  <a:pt x="13" y="153"/>
                </a:cubicBezTo>
                <a:cubicBezTo>
                  <a:pt x="16" y="155"/>
                  <a:pt x="13" y="152"/>
                  <a:pt x="12" y="151"/>
                </a:cubicBezTo>
                <a:cubicBezTo>
                  <a:pt x="12" y="149"/>
                  <a:pt x="14" y="147"/>
                  <a:pt x="14" y="145"/>
                </a:cubicBezTo>
                <a:cubicBezTo>
                  <a:pt x="14" y="144"/>
                  <a:pt x="13" y="141"/>
                  <a:pt x="13" y="140"/>
                </a:cubicBezTo>
                <a:cubicBezTo>
                  <a:pt x="13" y="140"/>
                  <a:pt x="11" y="140"/>
                  <a:pt x="12" y="140"/>
                </a:cubicBezTo>
                <a:cubicBezTo>
                  <a:pt x="13" y="139"/>
                  <a:pt x="12" y="139"/>
                  <a:pt x="12" y="138"/>
                </a:cubicBezTo>
                <a:cubicBezTo>
                  <a:pt x="13" y="137"/>
                  <a:pt x="15" y="136"/>
                  <a:pt x="15" y="135"/>
                </a:cubicBezTo>
                <a:cubicBezTo>
                  <a:pt x="16" y="133"/>
                  <a:pt x="15" y="130"/>
                  <a:pt x="15" y="128"/>
                </a:cubicBezTo>
                <a:cubicBezTo>
                  <a:pt x="15" y="128"/>
                  <a:pt x="15" y="127"/>
                  <a:pt x="15" y="127"/>
                </a:cubicBezTo>
                <a:cubicBezTo>
                  <a:pt x="15" y="126"/>
                  <a:pt x="15" y="127"/>
                  <a:pt x="15" y="125"/>
                </a:cubicBezTo>
                <a:cubicBezTo>
                  <a:pt x="15" y="124"/>
                  <a:pt x="16" y="123"/>
                  <a:pt x="16" y="122"/>
                </a:cubicBezTo>
                <a:cubicBezTo>
                  <a:pt x="16" y="121"/>
                  <a:pt x="17" y="121"/>
                  <a:pt x="16" y="120"/>
                </a:cubicBezTo>
                <a:cubicBezTo>
                  <a:pt x="17" y="122"/>
                  <a:pt x="16" y="119"/>
                  <a:pt x="15" y="119"/>
                </a:cubicBezTo>
                <a:cubicBezTo>
                  <a:pt x="15" y="119"/>
                  <a:pt x="16" y="121"/>
                  <a:pt x="15" y="121"/>
                </a:cubicBezTo>
                <a:cubicBezTo>
                  <a:pt x="15" y="122"/>
                  <a:pt x="13" y="124"/>
                  <a:pt x="13" y="126"/>
                </a:cubicBezTo>
                <a:cubicBezTo>
                  <a:pt x="13" y="126"/>
                  <a:pt x="14" y="128"/>
                  <a:pt x="13" y="128"/>
                </a:cubicBezTo>
                <a:cubicBezTo>
                  <a:pt x="13" y="129"/>
                  <a:pt x="12" y="126"/>
                  <a:pt x="12" y="125"/>
                </a:cubicBezTo>
                <a:cubicBezTo>
                  <a:pt x="12" y="124"/>
                  <a:pt x="13" y="123"/>
                  <a:pt x="13" y="123"/>
                </a:cubicBezTo>
                <a:cubicBezTo>
                  <a:pt x="13" y="123"/>
                  <a:pt x="12" y="120"/>
                  <a:pt x="12" y="120"/>
                </a:cubicBezTo>
                <a:cubicBezTo>
                  <a:pt x="12" y="119"/>
                  <a:pt x="11" y="119"/>
                  <a:pt x="11" y="119"/>
                </a:cubicBezTo>
                <a:cubicBezTo>
                  <a:pt x="11" y="119"/>
                  <a:pt x="13" y="120"/>
                  <a:pt x="13" y="120"/>
                </a:cubicBezTo>
                <a:cubicBezTo>
                  <a:pt x="14" y="120"/>
                  <a:pt x="13" y="119"/>
                  <a:pt x="14" y="119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5" y="119"/>
                  <a:pt x="15" y="118"/>
                  <a:pt x="16" y="118"/>
                </a:cubicBezTo>
                <a:cubicBezTo>
                  <a:pt x="15" y="118"/>
                  <a:pt x="15" y="119"/>
                  <a:pt x="16" y="119"/>
                </a:cubicBezTo>
                <a:cubicBezTo>
                  <a:pt x="16" y="119"/>
                  <a:pt x="16" y="118"/>
                  <a:pt x="16" y="119"/>
                </a:cubicBezTo>
                <a:cubicBezTo>
                  <a:pt x="16" y="118"/>
                  <a:pt x="16" y="118"/>
                  <a:pt x="17" y="118"/>
                </a:cubicBezTo>
                <a:cubicBezTo>
                  <a:pt x="17" y="117"/>
                  <a:pt x="17" y="117"/>
                  <a:pt x="17" y="117"/>
                </a:cubicBezTo>
                <a:cubicBezTo>
                  <a:pt x="17" y="117"/>
                  <a:pt x="17" y="117"/>
                  <a:pt x="17" y="117"/>
                </a:cubicBezTo>
                <a:cubicBezTo>
                  <a:pt x="18" y="115"/>
                  <a:pt x="17" y="115"/>
                  <a:pt x="17" y="113"/>
                </a:cubicBezTo>
                <a:cubicBezTo>
                  <a:pt x="17" y="113"/>
                  <a:pt x="19" y="109"/>
                  <a:pt x="20" y="109"/>
                </a:cubicBezTo>
                <a:cubicBezTo>
                  <a:pt x="20" y="109"/>
                  <a:pt x="21" y="109"/>
                  <a:pt x="21" y="109"/>
                </a:cubicBezTo>
                <a:cubicBezTo>
                  <a:pt x="21" y="109"/>
                  <a:pt x="20" y="108"/>
                  <a:pt x="21" y="108"/>
                </a:cubicBezTo>
                <a:cubicBezTo>
                  <a:pt x="21" y="107"/>
                  <a:pt x="22" y="107"/>
                  <a:pt x="22" y="106"/>
                </a:cubicBezTo>
                <a:cubicBezTo>
                  <a:pt x="23" y="106"/>
                  <a:pt x="22" y="104"/>
                  <a:pt x="23" y="103"/>
                </a:cubicBezTo>
                <a:cubicBezTo>
                  <a:pt x="23" y="102"/>
                  <a:pt x="25" y="102"/>
                  <a:pt x="26" y="101"/>
                </a:cubicBezTo>
                <a:cubicBezTo>
                  <a:pt x="26" y="101"/>
                  <a:pt x="26" y="99"/>
                  <a:pt x="26" y="99"/>
                </a:cubicBezTo>
                <a:cubicBezTo>
                  <a:pt x="26" y="98"/>
                  <a:pt x="25" y="99"/>
                  <a:pt x="26" y="98"/>
                </a:cubicBezTo>
                <a:cubicBezTo>
                  <a:pt x="27" y="96"/>
                  <a:pt x="25" y="94"/>
                  <a:pt x="25" y="93"/>
                </a:cubicBezTo>
                <a:cubicBezTo>
                  <a:pt x="25" y="92"/>
                  <a:pt x="27" y="95"/>
                  <a:pt x="26" y="94"/>
                </a:cubicBezTo>
                <a:cubicBezTo>
                  <a:pt x="26" y="94"/>
                  <a:pt x="26" y="95"/>
                  <a:pt x="27" y="94"/>
                </a:cubicBezTo>
                <a:cubicBezTo>
                  <a:pt x="28" y="94"/>
                  <a:pt x="28" y="93"/>
                  <a:pt x="28" y="93"/>
                </a:cubicBezTo>
                <a:cubicBezTo>
                  <a:pt x="29" y="93"/>
                  <a:pt x="29" y="94"/>
                  <a:pt x="30" y="95"/>
                </a:cubicBezTo>
                <a:cubicBezTo>
                  <a:pt x="30" y="95"/>
                  <a:pt x="31" y="95"/>
                  <a:pt x="31" y="95"/>
                </a:cubicBezTo>
                <a:cubicBezTo>
                  <a:pt x="32" y="95"/>
                  <a:pt x="32" y="97"/>
                  <a:pt x="33" y="95"/>
                </a:cubicBezTo>
                <a:cubicBezTo>
                  <a:pt x="34" y="94"/>
                  <a:pt x="33" y="92"/>
                  <a:pt x="34" y="91"/>
                </a:cubicBezTo>
                <a:cubicBezTo>
                  <a:pt x="34" y="91"/>
                  <a:pt x="35" y="90"/>
                  <a:pt x="35" y="90"/>
                </a:cubicBezTo>
                <a:cubicBezTo>
                  <a:pt x="36" y="89"/>
                  <a:pt x="37" y="87"/>
                  <a:pt x="37" y="87"/>
                </a:cubicBezTo>
                <a:cubicBezTo>
                  <a:pt x="37" y="87"/>
                  <a:pt x="37" y="85"/>
                  <a:pt x="37" y="85"/>
                </a:cubicBezTo>
                <a:cubicBezTo>
                  <a:pt x="37" y="85"/>
                  <a:pt x="38" y="85"/>
                  <a:pt x="38" y="86"/>
                </a:cubicBezTo>
                <a:cubicBezTo>
                  <a:pt x="38" y="86"/>
                  <a:pt x="37" y="87"/>
                  <a:pt x="36" y="88"/>
                </a:cubicBezTo>
                <a:cubicBezTo>
                  <a:pt x="36" y="89"/>
                  <a:pt x="36" y="89"/>
                  <a:pt x="36" y="90"/>
                </a:cubicBezTo>
                <a:cubicBezTo>
                  <a:pt x="34" y="92"/>
                  <a:pt x="35" y="94"/>
                  <a:pt x="37" y="91"/>
                </a:cubicBezTo>
                <a:cubicBezTo>
                  <a:pt x="37" y="91"/>
                  <a:pt x="37" y="91"/>
                  <a:pt x="37" y="91"/>
                </a:cubicBezTo>
                <a:cubicBezTo>
                  <a:pt x="38" y="91"/>
                  <a:pt x="37" y="95"/>
                  <a:pt x="37" y="96"/>
                </a:cubicBezTo>
                <a:cubicBezTo>
                  <a:pt x="38" y="96"/>
                  <a:pt x="38" y="95"/>
                  <a:pt x="38" y="95"/>
                </a:cubicBezTo>
                <a:cubicBezTo>
                  <a:pt x="38" y="95"/>
                  <a:pt x="39" y="96"/>
                  <a:pt x="39" y="96"/>
                </a:cubicBezTo>
                <a:cubicBezTo>
                  <a:pt x="39" y="96"/>
                  <a:pt x="40" y="95"/>
                  <a:pt x="39" y="95"/>
                </a:cubicBezTo>
                <a:cubicBezTo>
                  <a:pt x="39" y="95"/>
                  <a:pt x="40" y="96"/>
                  <a:pt x="40" y="96"/>
                </a:cubicBezTo>
                <a:cubicBezTo>
                  <a:pt x="41" y="95"/>
                  <a:pt x="40" y="94"/>
                  <a:pt x="40" y="92"/>
                </a:cubicBezTo>
                <a:cubicBezTo>
                  <a:pt x="41" y="92"/>
                  <a:pt x="44" y="90"/>
                  <a:pt x="45" y="91"/>
                </a:cubicBezTo>
                <a:cubicBezTo>
                  <a:pt x="46" y="92"/>
                  <a:pt x="46" y="87"/>
                  <a:pt x="47" y="87"/>
                </a:cubicBezTo>
                <a:cubicBezTo>
                  <a:pt x="47" y="87"/>
                  <a:pt x="47" y="89"/>
                  <a:pt x="48" y="89"/>
                </a:cubicBezTo>
                <a:cubicBezTo>
                  <a:pt x="49" y="89"/>
                  <a:pt x="49" y="88"/>
                  <a:pt x="50" y="87"/>
                </a:cubicBezTo>
                <a:cubicBezTo>
                  <a:pt x="50" y="87"/>
                  <a:pt x="51" y="88"/>
                  <a:pt x="51" y="88"/>
                </a:cubicBezTo>
                <a:cubicBezTo>
                  <a:pt x="51" y="88"/>
                  <a:pt x="52" y="86"/>
                  <a:pt x="52" y="86"/>
                </a:cubicBezTo>
                <a:cubicBezTo>
                  <a:pt x="52" y="85"/>
                  <a:pt x="51" y="85"/>
                  <a:pt x="50" y="85"/>
                </a:cubicBezTo>
                <a:cubicBezTo>
                  <a:pt x="50" y="84"/>
                  <a:pt x="51" y="84"/>
                  <a:pt x="51" y="83"/>
                </a:cubicBezTo>
                <a:cubicBezTo>
                  <a:pt x="51" y="83"/>
                  <a:pt x="50" y="82"/>
                  <a:pt x="50" y="82"/>
                </a:cubicBezTo>
                <a:cubicBezTo>
                  <a:pt x="50" y="81"/>
                  <a:pt x="51" y="80"/>
                  <a:pt x="51" y="79"/>
                </a:cubicBezTo>
                <a:cubicBezTo>
                  <a:pt x="50" y="78"/>
                  <a:pt x="52" y="78"/>
                  <a:pt x="53" y="78"/>
                </a:cubicBezTo>
                <a:cubicBezTo>
                  <a:pt x="54" y="78"/>
                  <a:pt x="55" y="80"/>
                  <a:pt x="56" y="80"/>
                </a:cubicBezTo>
                <a:cubicBezTo>
                  <a:pt x="58" y="80"/>
                  <a:pt x="61" y="77"/>
                  <a:pt x="60" y="76"/>
                </a:cubicBezTo>
                <a:cubicBezTo>
                  <a:pt x="60" y="74"/>
                  <a:pt x="62" y="77"/>
                  <a:pt x="63" y="76"/>
                </a:cubicBezTo>
                <a:cubicBezTo>
                  <a:pt x="64" y="75"/>
                  <a:pt x="64" y="72"/>
                  <a:pt x="64" y="72"/>
                </a:cubicBezTo>
                <a:cubicBezTo>
                  <a:pt x="64" y="72"/>
                  <a:pt x="65" y="72"/>
                  <a:pt x="65" y="72"/>
                </a:cubicBezTo>
                <a:cubicBezTo>
                  <a:pt x="65" y="73"/>
                  <a:pt x="65" y="73"/>
                  <a:pt x="65" y="74"/>
                </a:cubicBezTo>
                <a:cubicBezTo>
                  <a:pt x="65" y="74"/>
                  <a:pt x="66" y="75"/>
                  <a:pt x="66" y="76"/>
                </a:cubicBezTo>
                <a:cubicBezTo>
                  <a:pt x="66" y="75"/>
                  <a:pt x="65" y="77"/>
                  <a:pt x="65" y="77"/>
                </a:cubicBezTo>
                <a:cubicBezTo>
                  <a:pt x="66" y="78"/>
                  <a:pt x="68" y="77"/>
                  <a:pt x="69" y="78"/>
                </a:cubicBezTo>
                <a:cubicBezTo>
                  <a:pt x="70" y="79"/>
                  <a:pt x="70" y="81"/>
                  <a:pt x="70" y="82"/>
                </a:cubicBezTo>
                <a:cubicBezTo>
                  <a:pt x="70" y="82"/>
                  <a:pt x="71" y="83"/>
                  <a:pt x="71" y="83"/>
                </a:cubicBezTo>
                <a:cubicBezTo>
                  <a:pt x="71" y="83"/>
                  <a:pt x="69" y="86"/>
                  <a:pt x="69" y="86"/>
                </a:cubicBezTo>
                <a:cubicBezTo>
                  <a:pt x="69" y="86"/>
                  <a:pt x="68" y="87"/>
                  <a:pt x="68" y="87"/>
                </a:cubicBezTo>
                <a:cubicBezTo>
                  <a:pt x="68" y="88"/>
                  <a:pt x="69" y="88"/>
                  <a:pt x="69" y="88"/>
                </a:cubicBezTo>
                <a:cubicBezTo>
                  <a:pt x="69" y="88"/>
                  <a:pt x="70" y="88"/>
                  <a:pt x="70" y="88"/>
                </a:cubicBezTo>
                <a:cubicBezTo>
                  <a:pt x="70" y="89"/>
                  <a:pt x="69" y="88"/>
                  <a:pt x="69" y="88"/>
                </a:cubicBezTo>
                <a:cubicBezTo>
                  <a:pt x="69" y="88"/>
                  <a:pt x="68" y="90"/>
                  <a:pt x="67" y="90"/>
                </a:cubicBezTo>
                <a:cubicBezTo>
                  <a:pt x="67" y="90"/>
                  <a:pt x="67" y="89"/>
                  <a:pt x="67" y="89"/>
                </a:cubicBezTo>
                <a:cubicBezTo>
                  <a:pt x="66" y="91"/>
                  <a:pt x="69" y="90"/>
                  <a:pt x="69" y="90"/>
                </a:cubicBezTo>
                <a:cubicBezTo>
                  <a:pt x="70" y="90"/>
                  <a:pt x="69" y="90"/>
                  <a:pt x="70" y="91"/>
                </a:cubicBezTo>
                <a:cubicBezTo>
                  <a:pt x="70" y="93"/>
                  <a:pt x="72" y="92"/>
                  <a:pt x="71" y="94"/>
                </a:cubicBezTo>
                <a:cubicBezTo>
                  <a:pt x="71" y="96"/>
                  <a:pt x="72" y="94"/>
                  <a:pt x="73" y="94"/>
                </a:cubicBezTo>
                <a:cubicBezTo>
                  <a:pt x="75" y="95"/>
                  <a:pt x="75" y="96"/>
                  <a:pt x="74" y="94"/>
                </a:cubicBezTo>
                <a:cubicBezTo>
                  <a:pt x="74" y="93"/>
                  <a:pt x="74" y="90"/>
                  <a:pt x="73" y="91"/>
                </a:cubicBezTo>
                <a:cubicBezTo>
                  <a:pt x="72" y="92"/>
                  <a:pt x="71" y="93"/>
                  <a:pt x="72" y="93"/>
                </a:cubicBezTo>
                <a:cubicBezTo>
                  <a:pt x="70" y="93"/>
                  <a:pt x="73" y="91"/>
                  <a:pt x="72" y="89"/>
                </a:cubicBezTo>
                <a:cubicBezTo>
                  <a:pt x="72" y="90"/>
                  <a:pt x="70" y="89"/>
                  <a:pt x="71" y="88"/>
                </a:cubicBezTo>
                <a:cubicBezTo>
                  <a:pt x="71" y="88"/>
                  <a:pt x="73" y="91"/>
                  <a:pt x="73" y="90"/>
                </a:cubicBezTo>
                <a:cubicBezTo>
                  <a:pt x="75" y="90"/>
                  <a:pt x="73" y="88"/>
                  <a:pt x="73" y="86"/>
                </a:cubicBezTo>
                <a:cubicBezTo>
                  <a:pt x="73" y="85"/>
                  <a:pt x="74" y="84"/>
                  <a:pt x="73" y="84"/>
                </a:cubicBezTo>
                <a:cubicBezTo>
                  <a:pt x="73" y="83"/>
                  <a:pt x="73" y="83"/>
                  <a:pt x="73" y="83"/>
                </a:cubicBezTo>
                <a:cubicBezTo>
                  <a:pt x="73" y="82"/>
                  <a:pt x="73" y="81"/>
                  <a:pt x="73" y="81"/>
                </a:cubicBezTo>
                <a:cubicBezTo>
                  <a:pt x="73" y="79"/>
                  <a:pt x="72" y="78"/>
                  <a:pt x="71" y="76"/>
                </a:cubicBezTo>
                <a:cubicBezTo>
                  <a:pt x="71" y="74"/>
                  <a:pt x="71" y="72"/>
                  <a:pt x="69" y="71"/>
                </a:cubicBezTo>
                <a:cubicBezTo>
                  <a:pt x="68" y="69"/>
                  <a:pt x="67" y="69"/>
                  <a:pt x="66" y="68"/>
                </a:cubicBezTo>
                <a:cubicBezTo>
                  <a:pt x="65" y="67"/>
                  <a:pt x="66" y="65"/>
                  <a:pt x="64" y="66"/>
                </a:cubicBezTo>
                <a:cubicBezTo>
                  <a:pt x="63" y="66"/>
                  <a:pt x="63" y="67"/>
                  <a:pt x="62" y="67"/>
                </a:cubicBezTo>
                <a:cubicBezTo>
                  <a:pt x="62" y="67"/>
                  <a:pt x="63" y="64"/>
                  <a:pt x="63" y="64"/>
                </a:cubicBezTo>
                <a:cubicBezTo>
                  <a:pt x="64" y="62"/>
                  <a:pt x="62" y="61"/>
                  <a:pt x="62" y="60"/>
                </a:cubicBezTo>
                <a:cubicBezTo>
                  <a:pt x="61" y="60"/>
                  <a:pt x="62" y="59"/>
                  <a:pt x="61" y="58"/>
                </a:cubicBezTo>
                <a:cubicBezTo>
                  <a:pt x="61" y="56"/>
                  <a:pt x="58" y="54"/>
                  <a:pt x="58" y="53"/>
                </a:cubicBezTo>
                <a:cubicBezTo>
                  <a:pt x="58" y="52"/>
                  <a:pt x="58" y="51"/>
                  <a:pt x="58" y="50"/>
                </a:cubicBezTo>
                <a:cubicBezTo>
                  <a:pt x="58" y="51"/>
                  <a:pt x="56" y="50"/>
                  <a:pt x="56" y="51"/>
                </a:cubicBezTo>
                <a:cubicBezTo>
                  <a:pt x="56" y="50"/>
                  <a:pt x="56" y="49"/>
                  <a:pt x="57" y="48"/>
                </a:cubicBezTo>
                <a:cubicBezTo>
                  <a:pt x="57" y="47"/>
                  <a:pt x="56" y="43"/>
                  <a:pt x="55" y="43"/>
                </a:cubicBezTo>
                <a:cubicBezTo>
                  <a:pt x="55" y="43"/>
                  <a:pt x="53" y="41"/>
                  <a:pt x="53" y="40"/>
                </a:cubicBezTo>
                <a:cubicBezTo>
                  <a:pt x="54" y="40"/>
                  <a:pt x="55" y="41"/>
                  <a:pt x="55" y="41"/>
                </a:cubicBezTo>
                <a:cubicBezTo>
                  <a:pt x="57" y="43"/>
                  <a:pt x="58" y="43"/>
                  <a:pt x="59" y="45"/>
                </a:cubicBezTo>
                <a:cubicBezTo>
                  <a:pt x="59" y="45"/>
                  <a:pt x="58" y="47"/>
                  <a:pt x="59" y="48"/>
                </a:cubicBezTo>
                <a:cubicBezTo>
                  <a:pt x="59" y="48"/>
                  <a:pt x="59" y="48"/>
                  <a:pt x="60" y="49"/>
                </a:cubicBezTo>
                <a:cubicBezTo>
                  <a:pt x="60" y="49"/>
                  <a:pt x="61" y="51"/>
                  <a:pt x="61" y="52"/>
                </a:cubicBezTo>
                <a:cubicBezTo>
                  <a:pt x="62" y="53"/>
                  <a:pt x="63" y="53"/>
                  <a:pt x="63" y="54"/>
                </a:cubicBezTo>
                <a:cubicBezTo>
                  <a:pt x="65" y="56"/>
                  <a:pt x="65" y="58"/>
                  <a:pt x="65" y="58"/>
                </a:cubicBezTo>
                <a:cubicBezTo>
                  <a:pt x="66" y="59"/>
                  <a:pt x="68" y="58"/>
                  <a:pt x="69" y="60"/>
                </a:cubicBezTo>
                <a:cubicBezTo>
                  <a:pt x="70" y="60"/>
                  <a:pt x="69" y="61"/>
                  <a:pt x="69" y="61"/>
                </a:cubicBezTo>
                <a:cubicBezTo>
                  <a:pt x="69" y="62"/>
                  <a:pt x="71" y="64"/>
                  <a:pt x="71" y="65"/>
                </a:cubicBezTo>
                <a:cubicBezTo>
                  <a:pt x="71" y="65"/>
                  <a:pt x="71" y="67"/>
                  <a:pt x="71" y="68"/>
                </a:cubicBezTo>
                <a:cubicBezTo>
                  <a:pt x="71" y="69"/>
                  <a:pt x="73" y="69"/>
                  <a:pt x="73" y="69"/>
                </a:cubicBezTo>
                <a:cubicBezTo>
                  <a:pt x="74" y="70"/>
                  <a:pt x="75" y="71"/>
                  <a:pt x="76" y="72"/>
                </a:cubicBezTo>
                <a:cubicBezTo>
                  <a:pt x="76" y="72"/>
                  <a:pt x="77" y="72"/>
                  <a:pt x="77" y="72"/>
                </a:cubicBezTo>
                <a:cubicBezTo>
                  <a:pt x="77" y="73"/>
                  <a:pt x="76" y="73"/>
                  <a:pt x="76" y="74"/>
                </a:cubicBezTo>
                <a:cubicBezTo>
                  <a:pt x="76" y="75"/>
                  <a:pt x="76" y="78"/>
                  <a:pt x="77" y="79"/>
                </a:cubicBezTo>
                <a:cubicBezTo>
                  <a:pt x="77" y="80"/>
                  <a:pt x="78" y="80"/>
                  <a:pt x="78" y="81"/>
                </a:cubicBezTo>
                <a:cubicBezTo>
                  <a:pt x="78" y="82"/>
                  <a:pt x="76" y="86"/>
                  <a:pt x="77" y="86"/>
                </a:cubicBezTo>
                <a:cubicBezTo>
                  <a:pt x="78" y="87"/>
                  <a:pt x="78" y="86"/>
                  <a:pt x="79" y="85"/>
                </a:cubicBezTo>
                <a:cubicBezTo>
                  <a:pt x="79" y="85"/>
                  <a:pt x="81" y="84"/>
                  <a:pt x="82" y="84"/>
                </a:cubicBezTo>
                <a:cubicBezTo>
                  <a:pt x="86" y="81"/>
                  <a:pt x="91" y="77"/>
                  <a:pt x="94" y="74"/>
                </a:cubicBezTo>
                <a:cubicBezTo>
                  <a:pt x="96" y="72"/>
                  <a:pt x="97" y="71"/>
                  <a:pt x="95" y="73"/>
                </a:cubicBezTo>
                <a:cubicBezTo>
                  <a:pt x="92" y="76"/>
                  <a:pt x="89" y="78"/>
                  <a:pt x="86" y="81"/>
                </a:cubicBezTo>
                <a:cubicBezTo>
                  <a:pt x="85" y="82"/>
                  <a:pt x="82" y="84"/>
                  <a:pt x="81" y="85"/>
                </a:cubicBezTo>
                <a:cubicBezTo>
                  <a:pt x="81" y="85"/>
                  <a:pt x="81" y="87"/>
                  <a:pt x="81" y="87"/>
                </a:cubicBezTo>
                <a:cubicBezTo>
                  <a:pt x="81" y="87"/>
                  <a:pt x="80" y="87"/>
                  <a:pt x="80" y="88"/>
                </a:cubicBezTo>
                <a:cubicBezTo>
                  <a:pt x="80" y="88"/>
                  <a:pt x="82" y="88"/>
                  <a:pt x="82" y="88"/>
                </a:cubicBezTo>
                <a:cubicBezTo>
                  <a:pt x="82" y="89"/>
                  <a:pt x="81" y="90"/>
                  <a:pt x="81" y="90"/>
                </a:cubicBezTo>
                <a:cubicBezTo>
                  <a:pt x="80" y="90"/>
                  <a:pt x="78" y="90"/>
                  <a:pt x="78" y="90"/>
                </a:cubicBezTo>
                <a:cubicBezTo>
                  <a:pt x="78" y="89"/>
                  <a:pt x="80" y="89"/>
                  <a:pt x="80" y="88"/>
                </a:cubicBezTo>
                <a:close/>
                <a:moveTo>
                  <a:pt x="52" y="83"/>
                </a:moveTo>
                <a:cubicBezTo>
                  <a:pt x="52" y="83"/>
                  <a:pt x="53" y="86"/>
                  <a:pt x="53" y="85"/>
                </a:cubicBezTo>
                <a:cubicBezTo>
                  <a:pt x="53" y="86"/>
                  <a:pt x="54" y="85"/>
                  <a:pt x="55" y="85"/>
                </a:cubicBezTo>
                <a:cubicBezTo>
                  <a:pt x="55" y="85"/>
                  <a:pt x="56" y="86"/>
                  <a:pt x="56" y="86"/>
                </a:cubicBezTo>
                <a:cubicBezTo>
                  <a:pt x="57" y="86"/>
                  <a:pt x="57" y="85"/>
                  <a:pt x="57" y="85"/>
                </a:cubicBezTo>
                <a:cubicBezTo>
                  <a:pt x="58" y="83"/>
                  <a:pt x="59" y="83"/>
                  <a:pt x="58" y="82"/>
                </a:cubicBezTo>
                <a:cubicBezTo>
                  <a:pt x="57" y="81"/>
                  <a:pt x="54" y="81"/>
                  <a:pt x="53" y="81"/>
                </a:cubicBezTo>
                <a:cubicBezTo>
                  <a:pt x="53" y="81"/>
                  <a:pt x="52" y="82"/>
                  <a:pt x="52" y="83"/>
                </a:cubicBezTo>
                <a:close/>
                <a:moveTo>
                  <a:pt x="60" y="91"/>
                </a:moveTo>
                <a:cubicBezTo>
                  <a:pt x="60" y="90"/>
                  <a:pt x="59" y="90"/>
                  <a:pt x="59" y="91"/>
                </a:cubicBezTo>
                <a:cubicBezTo>
                  <a:pt x="59" y="92"/>
                  <a:pt x="60" y="91"/>
                  <a:pt x="60" y="91"/>
                </a:cubicBezTo>
                <a:close/>
                <a:moveTo>
                  <a:pt x="73" y="99"/>
                </a:moveTo>
                <a:cubicBezTo>
                  <a:pt x="74" y="99"/>
                  <a:pt x="74" y="97"/>
                  <a:pt x="74" y="98"/>
                </a:cubicBezTo>
                <a:cubicBezTo>
                  <a:pt x="73" y="98"/>
                  <a:pt x="73" y="99"/>
                  <a:pt x="73" y="99"/>
                </a:cubicBezTo>
                <a:close/>
                <a:moveTo>
                  <a:pt x="84" y="103"/>
                </a:moveTo>
                <a:cubicBezTo>
                  <a:pt x="84" y="103"/>
                  <a:pt x="87" y="104"/>
                  <a:pt x="87" y="103"/>
                </a:cubicBezTo>
                <a:cubicBezTo>
                  <a:pt x="89" y="103"/>
                  <a:pt x="93" y="99"/>
                  <a:pt x="93" y="99"/>
                </a:cubicBezTo>
                <a:cubicBezTo>
                  <a:pt x="92" y="98"/>
                  <a:pt x="89" y="102"/>
                  <a:pt x="88" y="101"/>
                </a:cubicBezTo>
                <a:cubicBezTo>
                  <a:pt x="87" y="101"/>
                  <a:pt x="88" y="100"/>
                  <a:pt x="87" y="100"/>
                </a:cubicBezTo>
                <a:cubicBezTo>
                  <a:pt x="86" y="100"/>
                  <a:pt x="86" y="100"/>
                  <a:pt x="85" y="102"/>
                </a:cubicBezTo>
                <a:cubicBezTo>
                  <a:pt x="85" y="102"/>
                  <a:pt x="84" y="102"/>
                  <a:pt x="84" y="103"/>
                </a:cubicBezTo>
                <a:close/>
                <a:moveTo>
                  <a:pt x="48" y="136"/>
                </a:moveTo>
                <a:cubicBezTo>
                  <a:pt x="48" y="135"/>
                  <a:pt x="47" y="137"/>
                  <a:pt x="48" y="137"/>
                </a:cubicBezTo>
                <a:cubicBezTo>
                  <a:pt x="49" y="138"/>
                  <a:pt x="50" y="137"/>
                  <a:pt x="50" y="136"/>
                </a:cubicBezTo>
                <a:cubicBezTo>
                  <a:pt x="49" y="135"/>
                  <a:pt x="48" y="136"/>
                  <a:pt x="49" y="135"/>
                </a:cubicBezTo>
                <a:cubicBezTo>
                  <a:pt x="50" y="135"/>
                  <a:pt x="49" y="139"/>
                  <a:pt x="48" y="136"/>
                </a:cubicBezTo>
                <a:close/>
                <a:moveTo>
                  <a:pt x="83" y="125"/>
                </a:moveTo>
                <a:cubicBezTo>
                  <a:pt x="83" y="124"/>
                  <a:pt x="83" y="122"/>
                  <a:pt x="83" y="121"/>
                </a:cubicBezTo>
                <a:cubicBezTo>
                  <a:pt x="83" y="121"/>
                  <a:pt x="82" y="121"/>
                  <a:pt x="82" y="120"/>
                </a:cubicBezTo>
                <a:cubicBezTo>
                  <a:pt x="82" y="119"/>
                  <a:pt x="83" y="119"/>
                  <a:pt x="82" y="118"/>
                </a:cubicBezTo>
                <a:cubicBezTo>
                  <a:pt x="82" y="117"/>
                  <a:pt x="80" y="118"/>
                  <a:pt x="80" y="117"/>
                </a:cubicBezTo>
                <a:cubicBezTo>
                  <a:pt x="80" y="117"/>
                  <a:pt x="83" y="117"/>
                  <a:pt x="83" y="117"/>
                </a:cubicBezTo>
                <a:cubicBezTo>
                  <a:pt x="83" y="117"/>
                  <a:pt x="82" y="116"/>
                  <a:pt x="82" y="116"/>
                </a:cubicBezTo>
                <a:cubicBezTo>
                  <a:pt x="82" y="115"/>
                  <a:pt x="83" y="115"/>
                  <a:pt x="83" y="114"/>
                </a:cubicBezTo>
                <a:cubicBezTo>
                  <a:pt x="83" y="111"/>
                  <a:pt x="82" y="109"/>
                  <a:pt x="83" y="108"/>
                </a:cubicBezTo>
                <a:cubicBezTo>
                  <a:pt x="83" y="108"/>
                  <a:pt x="84" y="107"/>
                  <a:pt x="84" y="107"/>
                </a:cubicBezTo>
                <a:cubicBezTo>
                  <a:pt x="84" y="107"/>
                  <a:pt x="81" y="107"/>
                  <a:pt x="81" y="107"/>
                </a:cubicBezTo>
                <a:cubicBezTo>
                  <a:pt x="80" y="106"/>
                  <a:pt x="81" y="107"/>
                  <a:pt x="81" y="108"/>
                </a:cubicBezTo>
                <a:cubicBezTo>
                  <a:pt x="81" y="108"/>
                  <a:pt x="80" y="110"/>
                  <a:pt x="80" y="110"/>
                </a:cubicBezTo>
                <a:cubicBezTo>
                  <a:pt x="80" y="111"/>
                  <a:pt x="81" y="111"/>
                  <a:pt x="81" y="112"/>
                </a:cubicBezTo>
                <a:cubicBezTo>
                  <a:pt x="81" y="112"/>
                  <a:pt x="80" y="112"/>
                  <a:pt x="80" y="112"/>
                </a:cubicBezTo>
                <a:cubicBezTo>
                  <a:pt x="80" y="111"/>
                  <a:pt x="80" y="117"/>
                  <a:pt x="80" y="116"/>
                </a:cubicBezTo>
                <a:cubicBezTo>
                  <a:pt x="80" y="116"/>
                  <a:pt x="80" y="116"/>
                  <a:pt x="80" y="117"/>
                </a:cubicBezTo>
                <a:cubicBezTo>
                  <a:pt x="80" y="117"/>
                  <a:pt x="80" y="117"/>
                  <a:pt x="80" y="117"/>
                </a:cubicBezTo>
                <a:cubicBezTo>
                  <a:pt x="80" y="117"/>
                  <a:pt x="81" y="119"/>
                  <a:pt x="81" y="120"/>
                </a:cubicBezTo>
                <a:cubicBezTo>
                  <a:pt x="81" y="121"/>
                  <a:pt x="80" y="121"/>
                  <a:pt x="80" y="121"/>
                </a:cubicBezTo>
                <a:cubicBezTo>
                  <a:pt x="80" y="122"/>
                  <a:pt x="81" y="122"/>
                  <a:pt x="81" y="123"/>
                </a:cubicBezTo>
                <a:cubicBezTo>
                  <a:pt x="81" y="123"/>
                  <a:pt x="80" y="123"/>
                  <a:pt x="80" y="123"/>
                </a:cubicBezTo>
                <a:cubicBezTo>
                  <a:pt x="81" y="124"/>
                  <a:pt x="82" y="124"/>
                  <a:pt x="82" y="124"/>
                </a:cubicBezTo>
                <a:cubicBezTo>
                  <a:pt x="82" y="124"/>
                  <a:pt x="81" y="124"/>
                  <a:pt x="81" y="124"/>
                </a:cubicBezTo>
                <a:cubicBezTo>
                  <a:pt x="82" y="123"/>
                  <a:pt x="81" y="125"/>
                  <a:pt x="81" y="125"/>
                </a:cubicBezTo>
                <a:cubicBezTo>
                  <a:pt x="81" y="126"/>
                  <a:pt x="80" y="125"/>
                  <a:pt x="80" y="125"/>
                </a:cubicBezTo>
                <a:cubicBezTo>
                  <a:pt x="79" y="125"/>
                  <a:pt x="79" y="126"/>
                  <a:pt x="79" y="126"/>
                </a:cubicBezTo>
                <a:cubicBezTo>
                  <a:pt x="78" y="126"/>
                  <a:pt x="78" y="125"/>
                  <a:pt x="78" y="125"/>
                </a:cubicBezTo>
                <a:cubicBezTo>
                  <a:pt x="77" y="126"/>
                  <a:pt x="74" y="130"/>
                  <a:pt x="74" y="131"/>
                </a:cubicBezTo>
                <a:cubicBezTo>
                  <a:pt x="74" y="131"/>
                  <a:pt x="77" y="134"/>
                  <a:pt x="75" y="134"/>
                </a:cubicBezTo>
                <a:cubicBezTo>
                  <a:pt x="75" y="133"/>
                  <a:pt x="75" y="135"/>
                  <a:pt x="75" y="135"/>
                </a:cubicBezTo>
                <a:cubicBezTo>
                  <a:pt x="74" y="136"/>
                  <a:pt x="73" y="135"/>
                  <a:pt x="73" y="136"/>
                </a:cubicBezTo>
                <a:cubicBezTo>
                  <a:pt x="73" y="136"/>
                  <a:pt x="74" y="138"/>
                  <a:pt x="73" y="137"/>
                </a:cubicBezTo>
                <a:cubicBezTo>
                  <a:pt x="75" y="140"/>
                  <a:pt x="73" y="137"/>
                  <a:pt x="72" y="137"/>
                </a:cubicBezTo>
                <a:cubicBezTo>
                  <a:pt x="72" y="137"/>
                  <a:pt x="73" y="138"/>
                  <a:pt x="73" y="138"/>
                </a:cubicBezTo>
                <a:cubicBezTo>
                  <a:pt x="73" y="139"/>
                  <a:pt x="71" y="139"/>
                  <a:pt x="71" y="140"/>
                </a:cubicBezTo>
                <a:cubicBezTo>
                  <a:pt x="71" y="139"/>
                  <a:pt x="71" y="141"/>
                  <a:pt x="71" y="141"/>
                </a:cubicBezTo>
                <a:cubicBezTo>
                  <a:pt x="71" y="142"/>
                  <a:pt x="71" y="141"/>
                  <a:pt x="70" y="142"/>
                </a:cubicBezTo>
                <a:cubicBezTo>
                  <a:pt x="70" y="143"/>
                  <a:pt x="70" y="146"/>
                  <a:pt x="69" y="147"/>
                </a:cubicBezTo>
                <a:cubicBezTo>
                  <a:pt x="69" y="147"/>
                  <a:pt x="68" y="147"/>
                  <a:pt x="68" y="147"/>
                </a:cubicBezTo>
                <a:cubicBezTo>
                  <a:pt x="67" y="148"/>
                  <a:pt x="65" y="152"/>
                  <a:pt x="67" y="150"/>
                </a:cubicBezTo>
                <a:cubicBezTo>
                  <a:pt x="68" y="150"/>
                  <a:pt x="70" y="148"/>
                  <a:pt x="70" y="147"/>
                </a:cubicBezTo>
                <a:cubicBezTo>
                  <a:pt x="72" y="146"/>
                  <a:pt x="73" y="143"/>
                  <a:pt x="73" y="142"/>
                </a:cubicBezTo>
                <a:cubicBezTo>
                  <a:pt x="73" y="142"/>
                  <a:pt x="73" y="141"/>
                  <a:pt x="73" y="141"/>
                </a:cubicBezTo>
                <a:cubicBezTo>
                  <a:pt x="73" y="141"/>
                  <a:pt x="74" y="140"/>
                  <a:pt x="74" y="140"/>
                </a:cubicBezTo>
                <a:cubicBezTo>
                  <a:pt x="75" y="139"/>
                  <a:pt x="74" y="137"/>
                  <a:pt x="75" y="135"/>
                </a:cubicBezTo>
                <a:cubicBezTo>
                  <a:pt x="76" y="134"/>
                  <a:pt x="77" y="134"/>
                  <a:pt x="77" y="133"/>
                </a:cubicBezTo>
                <a:cubicBezTo>
                  <a:pt x="76" y="131"/>
                  <a:pt x="75" y="132"/>
                  <a:pt x="74" y="132"/>
                </a:cubicBezTo>
                <a:cubicBezTo>
                  <a:pt x="73" y="130"/>
                  <a:pt x="78" y="129"/>
                  <a:pt x="78" y="129"/>
                </a:cubicBezTo>
                <a:cubicBezTo>
                  <a:pt x="78" y="129"/>
                  <a:pt x="78" y="130"/>
                  <a:pt x="78" y="130"/>
                </a:cubicBezTo>
                <a:cubicBezTo>
                  <a:pt x="78" y="130"/>
                  <a:pt x="82" y="126"/>
                  <a:pt x="82" y="126"/>
                </a:cubicBezTo>
                <a:cubicBezTo>
                  <a:pt x="82" y="126"/>
                  <a:pt x="82" y="125"/>
                  <a:pt x="82" y="125"/>
                </a:cubicBezTo>
                <a:cubicBezTo>
                  <a:pt x="82" y="125"/>
                  <a:pt x="83" y="125"/>
                  <a:pt x="83" y="125"/>
                </a:cubicBezTo>
                <a:close/>
                <a:moveTo>
                  <a:pt x="29" y="156"/>
                </a:moveTo>
                <a:cubicBezTo>
                  <a:pt x="30" y="156"/>
                  <a:pt x="30" y="155"/>
                  <a:pt x="29" y="155"/>
                </a:cubicBezTo>
                <a:cubicBezTo>
                  <a:pt x="29" y="155"/>
                  <a:pt x="29" y="156"/>
                  <a:pt x="29" y="156"/>
                </a:cubicBezTo>
                <a:cubicBezTo>
                  <a:pt x="29" y="156"/>
                  <a:pt x="29" y="156"/>
                  <a:pt x="29" y="156"/>
                </a:cubicBezTo>
                <a:close/>
                <a:moveTo>
                  <a:pt x="34" y="156"/>
                </a:moveTo>
                <a:cubicBezTo>
                  <a:pt x="35" y="156"/>
                  <a:pt x="34" y="154"/>
                  <a:pt x="34" y="155"/>
                </a:cubicBezTo>
                <a:cubicBezTo>
                  <a:pt x="34" y="155"/>
                  <a:pt x="34" y="156"/>
                  <a:pt x="34" y="156"/>
                </a:cubicBezTo>
                <a:close/>
                <a:moveTo>
                  <a:pt x="39" y="151"/>
                </a:moveTo>
                <a:cubicBezTo>
                  <a:pt x="39" y="151"/>
                  <a:pt x="40" y="151"/>
                  <a:pt x="40" y="152"/>
                </a:cubicBezTo>
                <a:cubicBezTo>
                  <a:pt x="40" y="152"/>
                  <a:pt x="39" y="153"/>
                  <a:pt x="39" y="154"/>
                </a:cubicBezTo>
                <a:cubicBezTo>
                  <a:pt x="40" y="155"/>
                  <a:pt x="41" y="156"/>
                  <a:pt x="40" y="155"/>
                </a:cubicBezTo>
                <a:cubicBezTo>
                  <a:pt x="40" y="155"/>
                  <a:pt x="40" y="149"/>
                  <a:pt x="39" y="150"/>
                </a:cubicBezTo>
                <a:cubicBezTo>
                  <a:pt x="40" y="150"/>
                  <a:pt x="39" y="151"/>
                  <a:pt x="39" y="151"/>
                </a:cubicBezTo>
                <a:close/>
                <a:moveTo>
                  <a:pt x="51" y="144"/>
                </a:moveTo>
                <a:cubicBezTo>
                  <a:pt x="52" y="144"/>
                  <a:pt x="50" y="141"/>
                  <a:pt x="50" y="142"/>
                </a:cubicBezTo>
                <a:cubicBezTo>
                  <a:pt x="50" y="143"/>
                  <a:pt x="50" y="144"/>
                  <a:pt x="51" y="144"/>
                </a:cubicBezTo>
                <a:close/>
                <a:moveTo>
                  <a:pt x="48" y="148"/>
                </a:moveTo>
                <a:cubicBezTo>
                  <a:pt x="48" y="148"/>
                  <a:pt x="45" y="145"/>
                  <a:pt x="45" y="147"/>
                </a:cubicBezTo>
                <a:cubicBezTo>
                  <a:pt x="46" y="147"/>
                  <a:pt x="47" y="149"/>
                  <a:pt x="48" y="148"/>
                </a:cubicBezTo>
                <a:close/>
                <a:moveTo>
                  <a:pt x="47" y="151"/>
                </a:moveTo>
                <a:cubicBezTo>
                  <a:pt x="47" y="151"/>
                  <a:pt x="47" y="151"/>
                  <a:pt x="46" y="152"/>
                </a:cubicBezTo>
                <a:cubicBezTo>
                  <a:pt x="46" y="152"/>
                  <a:pt x="46" y="152"/>
                  <a:pt x="46" y="153"/>
                </a:cubicBezTo>
                <a:cubicBezTo>
                  <a:pt x="46" y="154"/>
                  <a:pt x="44" y="154"/>
                  <a:pt x="43" y="155"/>
                </a:cubicBezTo>
                <a:cubicBezTo>
                  <a:pt x="43" y="156"/>
                  <a:pt x="43" y="156"/>
                  <a:pt x="43" y="157"/>
                </a:cubicBezTo>
                <a:cubicBezTo>
                  <a:pt x="42" y="157"/>
                  <a:pt x="40" y="158"/>
                  <a:pt x="40" y="158"/>
                </a:cubicBezTo>
                <a:cubicBezTo>
                  <a:pt x="40" y="160"/>
                  <a:pt x="42" y="158"/>
                  <a:pt x="43" y="158"/>
                </a:cubicBezTo>
                <a:cubicBezTo>
                  <a:pt x="44" y="158"/>
                  <a:pt x="46" y="158"/>
                  <a:pt x="47" y="158"/>
                </a:cubicBezTo>
                <a:cubicBezTo>
                  <a:pt x="48" y="158"/>
                  <a:pt x="48" y="158"/>
                  <a:pt x="49" y="158"/>
                </a:cubicBezTo>
                <a:cubicBezTo>
                  <a:pt x="49" y="158"/>
                  <a:pt x="50" y="158"/>
                  <a:pt x="50" y="158"/>
                </a:cubicBezTo>
                <a:cubicBezTo>
                  <a:pt x="50" y="158"/>
                  <a:pt x="51" y="157"/>
                  <a:pt x="52" y="157"/>
                </a:cubicBezTo>
                <a:cubicBezTo>
                  <a:pt x="51" y="158"/>
                  <a:pt x="52" y="155"/>
                  <a:pt x="52" y="156"/>
                </a:cubicBezTo>
                <a:cubicBezTo>
                  <a:pt x="52" y="155"/>
                  <a:pt x="51" y="154"/>
                  <a:pt x="51" y="154"/>
                </a:cubicBezTo>
                <a:cubicBezTo>
                  <a:pt x="51" y="154"/>
                  <a:pt x="51" y="155"/>
                  <a:pt x="51" y="155"/>
                </a:cubicBezTo>
                <a:cubicBezTo>
                  <a:pt x="50" y="157"/>
                  <a:pt x="49" y="156"/>
                  <a:pt x="49" y="156"/>
                </a:cubicBezTo>
                <a:cubicBezTo>
                  <a:pt x="48" y="156"/>
                  <a:pt x="49" y="157"/>
                  <a:pt x="48" y="156"/>
                </a:cubicBezTo>
                <a:cubicBezTo>
                  <a:pt x="48" y="156"/>
                  <a:pt x="48" y="154"/>
                  <a:pt x="48" y="153"/>
                </a:cubicBezTo>
                <a:cubicBezTo>
                  <a:pt x="48" y="151"/>
                  <a:pt x="47" y="147"/>
                  <a:pt x="46" y="149"/>
                </a:cubicBezTo>
                <a:cubicBezTo>
                  <a:pt x="46" y="149"/>
                  <a:pt x="48" y="151"/>
                  <a:pt x="47" y="151"/>
                </a:cubicBezTo>
                <a:close/>
                <a:moveTo>
                  <a:pt x="52" y="145"/>
                </a:moveTo>
                <a:cubicBezTo>
                  <a:pt x="52" y="144"/>
                  <a:pt x="51" y="145"/>
                  <a:pt x="52" y="145"/>
                </a:cubicBezTo>
                <a:cubicBezTo>
                  <a:pt x="52" y="146"/>
                  <a:pt x="53" y="145"/>
                  <a:pt x="52" y="145"/>
                </a:cubicBezTo>
                <a:close/>
                <a:moveTo>
                  <a:pt x="92" y="112"/>
                </a:moveTo>
                <a:cubicBezTo>
                  <a:pt x="92" y="112"/>
                  <a:pt x="95" y="111"/>
                  <a:pt x="94" y="110"/>
                </a:cubicBezTo>
                <a:cubicBezTo>
                  <a:pt x="94" y="109"/>
                  <a:pt x="93" y="110"/>
                  <a:pt x="93" y="110"/>
                </a:cubicBezTo>
                <a:cubicBezTo>
                  <a:pt x="92" y="111"/>
                  <a:pt x="92" y="112"/>
                  <a:pt x="92" y="112"/>
                </a:cubicBezTo>
                <a:close/>
                <a:moveTo>
                  <a:pt x="54" y="149"/>
                </a:moveTo>
                <a:cubicBezTo>
                  <a:pt x="54" y="149"/>
                  <a:pt x="53" y="152"/>
                  <a:pt x="54" y="152"/>
                </a:cubicBezTo>
                <a:cubicBezTo>
                  <a:pt x="53" y="152"/>
                  <a:pt x="55" y="151"/>
                  <a:pt x="55" y="151"/>
                </a:cubicBezTo>
                <a:cubicBezTo>
                  <a:pt x="55" y="150"/>
                  <a:pt x="54" y="145"/>
                  <a:pt x="53" y="146"/>
                </a:cubicBezTo>
                <a:cubicBezTo>
                  <a:pt x="53" y="148"/>
                  <a:pt x="54" y="148"/>
                  <a:pt x="54" y="149"/>
                </a:cubicBezTo>
                <a:close/>
                <a:moveTo>
                  <a:pt x="62" y="144"/>
                </a:moveTo>
                <a:cubicBezTo>
                  <a:pt x="63" y="144"/>
                  <a:pt x="61" y="141"/>
                  <a:pt x="61" y="142"/>
                </a:cubicBezTo>
                <a:cubicBezTo>
                  <a:pt x="61" y="143"/>
                  <a:pt x="62" y="144"/>
                  <a:pt x="62" y="144"/>
                </a:cubicBezTo>
                <a:close/>
                <a:moveTo>
                  <a:pt x="73" y="132"/>
                </a:moveTo>
                <a:cubicBezTo>
                  <a:pt x="73" y="132"/>
                  <a:pt x="73" y="132"/>
                  <a:pt x="73" y="132"/>
                </a:cubicBezTo>
                <a:cubicBezTo>
                  <a:pt x="72" y="134"/>
                  <a:pt x="75" y="132"/>
                  <a:pt x="73" y="132"/>
                </a:cubicBezTo>
                <a:close/>
                <a:moveTo>
                  <a:pt x="57" y="151"/>
                </a:moveTo>
                <a:cubicBezTo>
                  <a:pt x="57" y="153"/>
                  <a:pt x="58" y="151"/>
                  <a:pt x="58" y="150"/>
                </a:cubicBezTo>
                <a:cubicBezTo>
                  <a:pt x="59" y="150"/>
                  <a:pt x="62" y="152"/>
                  <a:pt x="63" y="151"/>
                </a:cubicBezTo>
                <a:cubicBezTo>
                  <a:pt x="64" y="151"/>
                  <a:pt x="61" y="151"/>
                  <a:pt x="62" y="151"/>
                </a:cubicBezTo>
                <a:cubicBezTo>
                  <a:pt x="61" y="151"/>
                  <a:pt x="60" y="148"/>
                  <a:pt x="60" y="147"/>
                </a:cubicBezTo>
                <a:cubicBezTo>
                  <a:pt x="59" y="147"/>
                  <a:pt x="58" y="148"/>
                  <a:pt x="58" y="147"/>
                </a:cubicBezTo>
                <a:cubicBezTo>
                  <a:pt x="57" y="147"/>
                  <a:pt x="58" y="146"/>
                  <a:pt x="58" y="147"/>
                </a:cubicBezTo>
                <a:cubicBezTo>
                  <a:pt x="57" y="148"/>
                  <a:pt x="56" y="150"/>
                  <a:pt x="57" y="151"/>
                </a:cubicBezTo>
                <a:close/>
                <a:moveTo>
                  <a:pt x="64" y="144"/>
                </a:moveTo>
                <a:cubicBezTo>
                  <a:pt x="65" y="144"/>
                  <a:pt x="64" y="142"/>
                  <a:pt x="64" y="143"/>
                </a:cubicBezTo>
                <a:cubicBezTo>
                  <a:pt x="64" y="143"/>
                  <a:pt x="64" y="145"/>
                  <a:pt x="64" y="144"/>
                </a:cubicBezTo>
                <a:close/>
                <a:moveTo>
                  <a:pt x="63" y="147"/>
                </a:moveTo>
                <a:cubicBezTo>
                  <a:pt x="64" y="148"/>
                  <a:pt x="64" y="146"/>
                  <a:pt x="63" y="146"/>
                </a:cubicBezTo>
                <a:cubicBezTo>
                  <a:pt x="62" y="145"/>
                  <a:pt x="64" y="147"/>
                  <a:pt x="63" y="147"/>
                </a:cubicBezTo>
                <a:cubicBezTo>
                  <a:pt x="63" y="147"/>
                  <a:pt x="63" y="147"/>
                  <a:pt x="63" y="147"/>
                </a:cubicBezTo>
                <a:close/>
                <a:moveTo>
                  <a:pt x="60" y="159"/>
                </a:moveTo>
                <a:cubicBezTo>
                  <a:pt x="60" y="158"/>
                  <a:pt x="57" y="158"/>
                  <a:pt x="58" y="159"/>
                </a:cubicBezTo>
                <a:cubicBezTo>
                  <a:pt x="58" y="159"/>
                  <a:pt x="60" y="160"/>
                  <a:pt x="60" y="159"/>
                </a:cubicBezTo>
                <a:close/>
                <a:moveTo>
                  <a:pt x="47" y="49"/>
                </a:moveTo>
                <a:cubicBezTo>
                  <a:pt x="46" y="47"/>
                  <a:pt x="48" y="45"/>
                  <a:pt x="48" y="43"/>
                </a:cubicBezTo>
                <a:cubicBezTo>
                  <a:pt x="49" y="41"/>
                  <a:pt x="48" y="45"/>
                  <a:pt x="48" y="46"/>
                </a:cubicBezTo>
                <a:cubicBezTo>
                  <a:pt x="47" y="47"/>
                  <a:pt x="47" y="49"/>
                  <a:pt x="47" y="49"/>
                </a:cubicBezTo>
                <a:close/>
                <a:moveTo>
                  <a:pt x="63" y="27"/>
                </a:moveTo>
                <a:cubicBezTo>
                  <a:pt x="64" y="27"/>
                  <a:pt x="62" y="30"/>
                  <a:pt x="62" y="31"/>
                </a:cubicBezTo>
                <a:cubicBezTo>
                  <a:pt x="61" y="31"/>
                  <a:pt x="60" y="35"/>
                  <a:pt x="60" y="33"/>
                </a:cubicBezTo>
                <a:cubicBezTo>
                  <a:pt x="61" y="32"/>
                  <a:pt x="62" y="28"/>
                  <a:pt x="63" y="27"/>
                </a:cubicBezTo>
                <a:close/>
                <a:moveTo>
                  <a:pt x="66" y="19"/>
                </a:moveTo>
                <a:cubicBezTo>
                  <a:pt x="67" y="18"/>
                  <a:pt x="64" y="24"/>
                  <a:pt x="64" y="24"/>
                </a:cubicBezTo>
                <a:cubicBezTo>
                  <a:pt x="64" y="24"/>
                  <a:pt x="64" y="22"/>
                  <a:pt x="64" y="23"/>
                </a:cubicBezTo>
                <a:cubicBezTo>
                  <a:pt x="64" y="22"/>
                  <a:pt x="66" y="20"/>
                  <a:pt x="66" y="19"/>
                </a:cubicBezTo>
                <a:close/>
                <a:moveTo>
                  <a:pt x="155" y="123"/>
                </a:moveTo>
                <a:cubicBezTo>
                  <a:pt x="155" y="122"/>
                  <a:pt x="158" y="121"/>
                  <a:pt x="158" y="122"/>
                </a:cubicBezTo>
                <a:cubicBezTo>
                  <a:pt x="158" y="123"/>
                  <a:pt x="156" y="122"/>
                  <a:pt x="156" y="122"/>
                </a:cubicBezTo>
                <a:cubicBezTo>
                  <a:pt x="156" y="122"/>
                  <a:pt x="155" y="123"/>
                  <a:pt x="155" y="123"/>
                </a:cubicBezTo>
                <a:close/>
                <a:moveTo>
                  <a:pt x="85" y="170"/>
                </a:moveTo>
                <a:cubicBezTo>
                  <a:pt x="85" y="170"/>
                  <a:pt x="88" y="171"/>
                  <a:pt x="88" y="172"/>
                </a:cubicBezTo>
                <a:cubicBezTo>
                  <a:pt x="88" y="172"/>
                  <a:pt x="86" y="171"/>
                  <a:pt x="85" y="170"/>
                </a:cubicBezTo>
                <a:close/>
                <a:moveTo>
                  <a:pt x="61" y="189"/>
                </a:moveTo>
                <a:cubicBezTo>
                  <a:pt x="61" y="187"/>
                  <a:pt x="64" y="189"/>
                  <a:pt x="63" y="190"/>
                </a:cubicBezTo>
                <a:cubicBezTo>
                  <a:pt x="62" y="191"/>
                  <a:pt x="61" y="190"/>
                  <a:pt x="61" y="189"/>
                </a:cubicBezTo>
                <a:close/>
                <a:moveTo>
                  <a:pt x="48" y="200"/>
                </a:moveTo>
                <a:cubicBezTo>
                  <a:pt x="48" y="199"/>
                  <a:pt x="49" y="201"/>
                  <a:pt x="49" y="201"/>
                </a:cubicBezTo>
                <a:cubicBezTo>
                  <a:pt x="49" y="202"/>
                  <a:pt x="48" y="200"/>
                  <a:pt x="48" y="200"/>
                </a:cubicBezTo>
                <a:close/>
                <a:moveTo>
                  <a:pt x="112" y="132"/>
                </a:moveTo>
                <a:cubicBezTo>
                  <a:pt x="112" y="132"/>
                  <a:pt x="112" y="132"/>
                  <a:pt x="113" y="131"/>
                </a:cubicBezTo>
                <a:cubicBezTo>
                  <a:pt x="114" y="131"/>
                  <a:pt x="118" y="130"/>
                  <a:pt x="120" y="130"/>
                </a:cubicBezTo>
                <a:cubicBezTo>
                  <a:pt x="113" y="132"/>
                  <a:pt x="121" y="130"/>
                  <a:pt x="121" y="130"/>
                </a:cubicBezTo>
                <a:cubicBezTo>
                  <a:pt x="121" y="130"/>
                  <a:pt x="113" y="132"/>
                  <a:pt x="113" y="132"/>
                </a:cubicBezTo>
                <a:cubicBezTo>
                  <a:pt x="113" y="132"/>
                  <a:pt x="112" y="133"/>
                  <a:pt x="112" y="132"/>
                </a:cubicBezTo>
                <a:close/>
                <a:moveTo>
                  <a:pt x="245" y="11"/>
                </a:moveTo>
                <a:cubicBezTo>
                  <a:pt x="245" y="11"/>
                  <a:pt x="249" y="8"/>
                  <a:pt x="249" y="8"/>
                </a:cubicBezTo>
                <a:cubicBezTo>
                  <a:pt x="253" y="6"/>
                  <a:pt x="254" y="5"/>
                  <a:pt x="258" y="3"/>
                </a:cubicBezTo>
                <a:cubicBezTo>
                  <a:pt x="260" y="2"/>
                  <a:pt x="265" y="0"/>
                  <a:pt x="261" y="2"/>
                </a:cubicBezTo>
                <a:cubicBezTo>
                  <a:pt x="256" y="5"/>
                  <a:pt x="251" y="8"/>
                  <a:pt x="246" y="10"/>
                </a:cubicBezTo>
                <a:cubicBezTo>
                  <a:pt x="246" y="11"/>
                  <a:pt x="245" y="11"/>
                  <a:pt x="245" y="11"/>
                </a:cubicBezTo>
                <a:close/>
                <a:moveTo>
                  <a:pt x="108" y="126"/>
                </a:moveTo>
                <a:cubicBezTo>
                  <a:pt x="108" y="125"/>
                  <a:pt x="109" y="125"/>
                  <a:pt x="110" y="125"/>
                </a:cubicBezTo>
                <a:cubicBezTo>
                  <a:pt x="111" y="125"/>
                  <a:pt x="110" y="127"/>
                  <a:pt x="109" y="127"/>
                </a:cubicBezTo>
                <a:cubicBezTo>
                  <a:pt x="109" y="127"/>
                  <a:pt x="108" y="125"/>
                  <a:pt x="108" y="126"/>
                </a:cubicBezTo>
                <a:close/>
                <a:moveTo>
                  <a:pt x="99" y="129"/>
                </a:moveTo>
                <a:cubicBezTo>
                  <a:pt x="99" y="128"/>
                  <a:pt x="102" y="127"/>
                  <a:pt x="101" y="128"/>
                </a:cubicBezTo>
                <a:cubicBezTo>
                  <a:pt x="101" y="129"/>
                  <a:pt x="100" y="129"/>
                  <a:pt x="99" y="129"/>
                </a:cubicBezTo>
                <a:close/>
                <a:moveTo>
                  <a:pt x="42" y="169"/>
                </a:moveTo>
                <a:cubicBezTo>
                  <a:pt x="43" y="168"/>
                  <a:pt x="44" y="169"/>
                  <a:pt x="44" y="170"/>
                </a:cubicBezTo>
                <a:cubicBezTo>
                  <a:pt x="43" y="171"/>
                  <a:pt x="42" y="170"/>
                  <a:pt x="42" y="169"/>
                </a:cubicBezTo>
                <a:close/>
                <a:moveTo>
                  <a:pt x="112" y="104"/>
                </a:moveTo>
                <a:cubicBezTo>
                  <a:pt x="112" y="103"/>
                  <a:pt x="115" y="102"/>
                  <a:pt x="115" y="102"/>
                </a:cubicBezTo>
                <a:cubicBezTo>
                  <a:pt x="115" y="103"/>
                  <a:pt x="112" y="105"/>
                  <a:pt x="112" y="104"/>
                </a:cubicBezTo>
                <a:close/>
                <a:moveTo>
                  <a:pt x="58" y="149"/>
                </a:moveTo>
                <a:cubicBezTo>
                  <a:pt x="58" y="149"/>
                  <a:pt x="58" y="148"/>
                  <a:pt x="59" y="148"/>
                </a:cubicBezTo>
                <a:cubicBezTo>
                  <a:pt x="60" y="148"/>
                  <a:pt x="58" y="151"/>
                  <a:pt x="58" y="149"/>
                </a:cubicBezTo>
                <a:close/>
                <a:moveTo>
                  <a:pt x="46" y="153"/>
                </a:moveTo>
                <a:cubicBezTo>
                  <a:pt x="47" y="151"/>
                  <a:pt x="49" y="155"/>
                  <a:pt x="47" y="155"/>
                </a:cubicBezTo>
                <a:cubicBezTo>
                  <a:pt x="47" y="155"/>
                  <a:pt x="46" y="154"/>
                  <a:pt x="46" y="153"/>
                </a:cubicBezTo>
                <a:close/>
                <a:moveTo>
                  <a:pt x="81" y="121"/>
                </a:moveTo>
                <a:cubicBezTo>
                  <a:pt x="80" y="121"/>
                  <a:pt x="81" y="121"/>
                  <a:pt x="81" y="121"/>
                </a:cubicBezTo>
                <a:cubicBezTo>
                  <a:pt x="83" y="122"/>
                  <a:pt x="82" y="122"/>
                  <a:pt x="81" y="121"/>
                </a:cubicBezTo>
                <a:close/>
                <a:moveTo>
                  <a:pt x="80" y="93"/>
                </a:moveTo>
                <a:cubicBezTo>
                  <a:pt x="80" y="92"/>
                  <a:pt x="81" y="91"/>
                  <a:pt x="81" y="92"/>
                </a:cubicBezTo>
                <a:cubicBezTo>
                  <a:pt x="81" y="92"/>
                  <a:pt x="81" y="92"/>
                  <a:pt x="81" y="93"/>
                </a:cubicBezTo>
                <a:cubicBezTo>
                  <a:pt x="81" y="94"/>
                  <a:pt x="82" y="95"/>
                  <a:pt x="81" y="95"/>
                </a:cubicBezTo>
                <a:cubicBezTo>
                  <a:pt x="81" y="96"/>
                  <a:pt x="80" y="93"/>
                  <a:pt x="80" y="93"/>
                </a:cubicBezTo>
                <a:close/>
                <a:moveTo>
                  <a:pt x="94" y="79"/>
                </a:moveTo>
                <a:cubicBezTo>
                  <a:pt x="94" y="78"/>
                  <a:pt x="97" y="76"/>
                  <a:pt x="98" y="76"/>
                </a:cubicBezTo>
                <a:cubicBezTo>
                  <a:pt x="101" y="73"/>
                  <a:pt x="102" y="72"/>
                  <a:pt x="104" y="70"/>
                </a:cubicBezTo>
                <a:cubicBezTo>
                  <a:pt x="106" y="69"/>
                  <a:pt x="104" y="71"/>
                  <a:pt x="104" y="71"/>
                </a:cubicBezTo>
                <a:cubicBezTo>
                  <a:pt x="102" y="73"/>
                  <a:pt x="99" y="75"/>
                  <a:pt x="96" y="78"/>
                </a:cubicBezTo>
                <a:cubicBezTo>
                  <a:pt x="96" y="78"/>
                  <a:pt x="94" y="79"/>
                  <a:pt x="94" y="79"/>
                </a:cubicBezTo>
                <a:close/>
                <a:moveTo>
                  <a:pt x="88" y="84"/>
                </a:moveTo>
                <a:cubicBezTo>
                  <a:pt x="88" y="83"/>
                  <a:pt x="93" y="80"/>
                  <a:pt x="93" y="80"/>
                </a:cubicBezTo>
                <a:cubicBezTo>
                  <a:pt x="96" y="78"/>
                  <a:pt x="91" y="82"/>
                  <a:pt x="90" y="82"/>
                </a:cubicBezTo>
                <a:cubicBezTo>
                  <a:pt x="90" y="83"/>
                  <a:pt x="88" y="84"/>
                  <a:pt x="88" y="84"/>
                </a:cubicBezTo>
                <a:close/>
                <a:moveTo>
                  <a:pt x="103" y="62"/>
                </a:moveTo>
                <a:cubicBezTo>
                  <a:pt x="103" y="62"/>
                  <a:pt x="106" y="59"/>
                  <a:pt x="108" y="58"/>
                </a:cubicBezTo>
                <a:cubicBezTo>
                  <a:pt x="109" y="57"/>
                  <a:pt x="112" y="53"/>
                  <a:pt x="113" y="53"/>
                </a:cubicBezTo>
                <a:cubicBezTo>
                  <a:pt x="113" y="53"/>
                  <a:pt x="109" y="57"/>
                  <a:pt x="109" y="58"/>
                </a:cubicBezTo>
                <a:cubicBezTo>
                  <a:pt x="107" y="59"/>
                  <a:pt x="106" y="61"/>
                  <a:pt x="104" y="62"/>
                </a:cubicBezTo>
                <a:cubicBezTo>
                  <a:pt x="104" y="62"/>
                  <a:pt x="103" y="62"/>
                  <a:pt x="103" y="62"/>
                </a:cubicBezTo>
                <a:close/>
                <a:moveTo>
                  <a:pt x="96" y="69"/>
                </a:moveTo>
                <a:cubicBezTo>
                  <a:pt x="97" y="68"/>
                  <a:pt x="97" y="68"/>
                  <a:pt x="99" y="66"/>
                </a:cubicBezTo>
                <a:cubicBezTo>
                  <a:pt x="104" y="61"/>
                  <a:pt x="97" y="69"/>
                  <a:pt x="95" y="70"/>
                </a:cubicBezTo>
                <a:cubicBezTo>
                  <a:pt x="95" y="70"/>
                  <a:pt x="96" y="69"/>
                  <a:pt x="96" y="69"/>
                </a:cubicBezTo>
                <a:close/>
                <a:moveTo>
                  <a:pt x="11" y="142"/>
                </a:moveTo>
                <a:cubicBezTo>
                  <a:pt x="11" y="142"/>
                  <a:pt x="13" y="143"/>
                  <a:pt x="13" y="143"/>
                </a:cubicBezTo>
                <a:cubicBezTo>
                  <a:pt x="12" y="144"/>
                  <a:pt x="12" y="143"/>
                  <a:pt x="11" y="142"/>
                </a:cubicBezTo>
                <a:close/>
                <a:moveTo>
                  <a:pt x="70" y="86"/>
                </a:moveTo>
                <a:cubicBezTo>
                  <a:pt x="70" y="84"/>
                  <a:pt x="73" y="87"/>
                  <a:pt x="73" y="88"/>
                </a:cubicBezTo>
                <a:cubicBezTo>
                  <a:pt x="72" y="88"/>
                  <a:pt x="70" y="87"/>
                  <a:pt x="70" y="86"/>
                </a:cubicBezTo>
                <a:close/>
                <a:moveTo>
                  <a:pt x="10" y="141"/>
                </a:moveTo>
                <a:cubicBezTo>
                  <a:pt x="10" y="140"/>
                  <a:pt x="12" y="140"/>
                  <a:pt x="11" y="141"/>
                </a:cubicBezTo>
                <a:cubicBezTo>
                  <a:pt x="11" y="141"/>
                  <a:pt x="10" y="141"/>
                  <a:pt x="10" y="141"/>
                </a:cubicBezTo>
                <a:close/>
                <a:moveTo>
                  <a:pt x="78" y="77"/>
                </a:moveTo>
                <a:cubicBezTo>
                  <a:pt x="78" y="76"/>
                  <a:pt x="79" y="76"/>
                  <a:pt x="79" y="76"/>
                </a:cubicBezTo>
                <a:cubicBezTo>
                  <a:pt x="80" y="77"/>
                  <a:pt x="78" y="78"/>
                  <a:pt x="78" y="77"/>
                </a:cubicBezTo>
                <a:close/>
                <a:moveTo>
                  <a:pt x="101" y="55"/>
                </a:moveTo>
                <a:cubicBezTo>
                  <a:pt x="101" y="55"/>
                  <a:pt x="101" y="55"/>
                  <a:pt x="102" y="55"/>
                </a:cubicBezTo>
                <a:cubicBezTo>
                  <a:pt x="103" y="54"/>
                  <a:pt x="106" y="50"/>
                  <a:pt x="106" y="51"/>
                </a:cubicBezTo>
                <a:cubicBezTo>
                  <a:pt x="106" y="51"/>
                  <a:pt x="104" y="54"/>
                  <a:pt x="104" y="54"/>
                </a:cubicBezTo>
                <a:cubicBezTo>
                  <a:pt x="101" y="57"/>
                  <a:pt x="98" y="60"/>
                  <a:pt x="95" y="62"/>
                </a:cubicBezTo>
                <a:cubicBezTo>
                  <a:pt x="93" y="65"/>
                  <a:pt x="91" y="67"/>
                  <a:pt x="87" y="70"/>
                </a:cubicBezTo>
                <a:cubicBezTo>
                  <a:pt x="86" y="72"/>
                  <a:pt x="83" y="74"/>
                  <a:pt x="84" y="71"/>
                </a:cubicBezTo>
                <a:cubicBezTo>
                  <a:pt x="86" y="68"/>
                  <a:pt x="90" y="66"/>
                  <a:pt x="92" y="64"/>
                </a:cubicBezTo>
                <a:cubicBezTo>
                  <a:pt x="96" y="61"/>
                  <a:pt x="98" y="58"/>
                  <a:pt x="101" y="55"/>
                </a:cubicBezTo>
                <a:close/>
                <a:moveTo>
                  <a:pt x="70" y="77"/>
                </a:moveTo>
                <a:cubicBezTo>
                  <a:pt x="71" y="76"/>
                  <a:pt x="72" y="78"/>
                  <a:pt x="72" y="79"/>
                </a:cubicBezTo>
                <a:cubicBezTo>
                  <a:pt x="71" y="79"/>
                  <a:pt x="70" y="77"/>
                  <a:pt x="70" y="77"/>
                </a:cubicBezTo>
                <a:close/>
                <a:moveTo>
                  <a:pt x="69" y="74"/>
                </a:moveTo>
                <a:cubicBezTo>
                  <a:pt x="69" y="74"/>
                  <a:pt x="70" y="73"/>
                  <a:pt x="70" y="74"/>
                </a:cubicBezTo>
                <a:cubicBezTo>
                  <a:pt x="71" y="74"/>
                  <a:pt x="70" y="75"/>
                  <a:pt x="69" y="74"/>
                </a:cubicBezTo>
                <a:close/>
                <a:moveTo>
                  <a:pt x="54" y="84"/>
                </a:moveTo>
                <a:cubicBezTo>
                  <a:pt x="54" y="84"/>
                  <a:pt x="55" y="83"/>
                  <a:pt x="55" y="83"/>
                </a:cubicBezTo>
                <a:cubicBezTo>
                  <a:pt x="56" y="83"/>
                  <a:pt x="54" y="84"/>
                  <a:pt x="54" y="84"/>
                </a:cubicBezTo>
                <a:close/>
                <a:moveTo>
                  <a:pt x="13" y="117"/>
                </a:moveTo>
                <a:cubicBezTo>
                  <a:pt x="13" y="116"/>
                  <a:pt x="15" y="115"/>
                  <a:pt x="15" y="116"/>
                </a:cubicBezTo>
                <a:cubicBezTo>
                  <a:pt x="17" y="116"/>
                  <a:pt x="13" y="119"/>
                  <a:pt x="13" y="117"/>
                </a:cubicBezTo>
                <a:close/>
                <a:moveTo>
                  <a:pt x="0" y="130"/>
                </a:moveTo>
                <a:cubicBezTo>
                  <a:pt x="0" y="129"/>
                  <a:pt x="2" y="129"/>
                  <a:pt x="2" y="130"/>
                </a:cubicBezTo>
                <a:cubicBezTo>
                  <a:pt x="2" y="130"/>
                  <a:pt x="0" y="130"/>
                  <a:pt x="0" y="130"/>
                </a:cubicBezTo>
                <a:close/>
                <a:moveTo>
                  <a:pt x="65" y="70"/>
                </a:moveTo>
                <a:cubicBezTo>
                  <a:pt x="65" y="69"/>
                  <a:pt x="66" y="71"/>
                  <a:pt x="65" y="71"/>
                </a:cubicBezTo>
                <a:cubicBezTo>
                  <a:pt x="65" y="71"/>
                  <a:pt x="65" y="70"/>
                  <a:pt x="65" y="70"/>
                </a:cubicBezTo>
                <a:close/>
                <a:moveTo>
                  <a:pt x="73" y="58"/>
                </a:moveTo>
                <a:cubicBezTo>
                  <a:pt x="74" y="56"/>
                  <a:pt x="74" y="59"/>
                  <a:pt x="73" y="59"/>
                </a:cubicBezTo>
                <a:cubicBezTo>
                  <a:pt x="73" y="59"/>
                  <a:pt x="73" y="58"/>
                  <a:pt x="73" y="58"/>
                </a:cubicBezTo>
                <a:close/>
                <a:moveTo>
                  <a:pt x="34" y="88"/>
                </a:moveTo>
                <a:cubicBezTo>
                  <a:pt x="35" y="87"/>
                  <a:pt x="33" y="91"/>
                  <a:pt x="34" y="88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68" y="54"/>
                </a:moveTo>
                <a:cubicBezTo>
                  <a:pt x="68" y="54"/>
                  <a:pt x="69" y="52"/>
                  <a:pt x="70" y="52"/>
                </a:cubicBezTo>
                <a:cubicBezTo>
                  <a:pt x="72" y="52"/>
                  <a:pt x="70" y="55"/>
                  <a:pt x="70" y="56"/>
                </a:cubicBezTo>
                <a:cubicBezTo>
                  <a:pt x="71" y="56"/>
                  <a:pt x="71" y="56"/>
                  <a:pt x="71" y="56"/>
                </a:cubicBezTo>
                <a:cubicBezTo>
                  <a:pt x="72" y="56"/>
                  <a:pt x="72" y="57"/>
                  <a:pt x="71" y="57"/>
                </a:cubicBezTo>
                <a:cubicBezTo>
                  <a:pt x="72" y="57"/>
                  <a:pt x="70" y="57"/>
                  <a:pt x="69" y="57"/>
                </a:cubicBezTo>
                <a:cubicBezTo>
                  <a:pt x="69" y="56"/>
                  <a:pt x="68" y="54"/>
                  <a:pt x="68" y="54"/>
                </a:cubicBezTo>
                <a:close/>
                <a:moveTo>
                  <a:pt x="69" y="50"/>
                </a:moveTo>
                <a:cubicBezTo>
                  <a:pt x="69" y="48"/>
                  <a:pt x="71" y="51"/>
                  <a:pt x="69" y="50"/>
                </a:cubicBezTo>
                <a:cubicBezTo>
                  <a:pt x="69" y="50"/>
                  <a:pt x="69" y="50"/>
                  <a:pt x="69" y="50"/>
                </a:cubicBezTo>
                <a:close/>
                <a:moveTo>
                  <a:pt x="68" y="51"/>
                </a:moveTo>
                <a:cubicBezTo>
                  <a:pt x="68" y="49"/>
                  <a:pt x="70" y="51"/>
                  <a:pt x="70" y="51"/>
                </a:cubicBezTo>
                <a:cubicBezTo>
                  <a:pt x="70" y="52"/>
                  <a:pt x="68" y="51"/>
                  <a:pt x="68" y="51"/>
                </a:cubicBezTo>
                <a:close/>
                <a:moveTo>
                  <a:pt x="26" y="83"/>
                </a:moveTo>
                <a:cubicBezTo>
                  <a:pt x="26" y="82"/>
                  <a:pt x="26" y="86"/>
                  <a:pt x="26" y="87"/>
                </a:cubicBezTo>
                <a:cubicBezTo>
                  <a:pt x="25" y="89"/>
                  <a:pt x="25" y="92"/>
                  <a:pt x="25" y="92"/>
                </a:cubicBezTo>
                <a:cubicBezTo>
                  <a:pt x="25" y="93"/>
                  <a:pt x="25" y="92"/>
                  <a:pt x="25" y="92"/>
                </a:cubicBezTo>
                <a:cubicBezTo>
                  <a:pt x="24" y="92"/>
                  <a:pt x="25" y="90"/>
                  <a:pt x="25" y="90"/>
                </a:cubicBezTo>
                <a:cubicBezTo>
                  <a:pt x="25" y="88"/>
                  <a:pt x="25" y="87"/>
                  <a:pt x="25" y="86"/>
                </a:cubicBezTo>
                <a:cubicBezTo>
                  <a:pt x="25" y="85"/>
                  <a:pt x="26" y="84"/>
                  <a:pt x="26" y="83"/>
                </a:cubicBezTo>
                <a:close/>
                <a:moveTo>
                  <a:pt x="17" y="90"/>
                </a:moveTo>
                <a:cubicBezTo>
                  <a:pt x="18" y="89"/>
                  <a:pt x="19" y="92"/>
                  <a:pt x="19" y="93"/>
                </a:cubicBezTo>
                <a:cubicBezTo>
                  <a:pt x="20" y="93"/>
                  <a:pt x="20" y="92"/>
                  <a:pt x="20" y="93"/>
                </a:cubicBezTo>
                <a:cubicBezTo>
                  <a:pt x="21" y="93"/>
                  <a:pt x="21" y="94"/>
                  <a:pt x="21" y="94"/>
                </a:cubicBezTo>
                <a:cubicBezTo>
                  <a:pt x="22" y="95"/>
                  <a:pt x="24" y="94"/>
                  <a:pt x="24" y="95"/>
                </a:cubicBezTo>
                <a:cubicBezTo>
                  <a:pt x="25" y="95"/>
                  <a:pt x="24" y="97"/>
                  <a:pt x="24" y="98"/>
                </a:cubicBezTo>
                <a:cubicBezTo>
                  <a:pt x="24" y="99"/>
                  <a:pt x="25" y="99"/>
                  <a:pt x="25" y="100"/>
                </a:cubicBezTo>
                <a:cubicBezTo>
                  <a:pt x="25" y="100"/>
                  <a:pt x="22" y="100"/>
                  <a:pt x="22" y="100"/>
                </a:cubicBezTo>
                <a:cubicBezTo>
                  <a:pt x="22" y="101"/>
                  <a:pt x="22" y="102"/>
                  <a:pt x="22" y="102"/>
                </a:cubicBezTo>
                <a:cubicBezTo>
                  <a:pt x="22" y="103"/>
                  <a:pt x="21" y="104"/>
                  <a:pt x="20" y="104"/>
                </a:cubicBezTo>
                <a:cubicBezTo>
                  <a:pt x="20" y="105"/>
                  <a:pt x="17" y="112"/>
                  <a:pt x="16" y="111"/>
                </a:cubicBezTo>
                <a:cubicBezTo>
                  <a:pt x="15" y="111"/>
                  <a:pt x="16" y="109"/>
                  <a:pt x="16" y="108"/>
                </a:cubicBezTo>
                <a:cubicBezTo>
                  <a:pt x="16" y="106"/>
                  <a:pt x="16" y="104"/>
                  <a:pt x="15" y="101"/>
                </a:cubicBezTo>
                <a:cubicBezTo>
                  <a:pt x="15" y="98"/>
                  <a:pt x="17" y="107"/>
                  <a:pt x="17" y="103"/>
                </a:cubicBezTo>
                <a:cubicBezTo>
                  <a:pt x="17" y="102"/>
                  <a:pt x="17" y="100"/>
                  <a:pt x="17" y="100"/>
                </a:cubicBezTo>
                <a:cubicBezTo>
                  <a:pt x="17" y="98"/>
                  <a:pt x="17" y="95"/>
                  <a:pt x="17" y="94"/>
                </a:cubicBezTo>
                <a:cubicBezTo>
                  <a:pt x="17" y="93"/>
                  <a:pt x="18" y="92"/>
                  <a:pt x="18" y="92"/>
                </a:cubicBezTo>
                <a:cubicBezTo>
                  <a:pt x="18" y="93"/>
                  <a:pt x="17" y="91"/>
                  <a:pt x="17" y="90"/>
                </a:cubicBezTo>
                <a:close/>
                <a:moveTo>
                  <a:pt x="55" y="47"/>
                </a:moveTo>
                <a:cubicBezTo>
                  <a:pt x="55" y="46"/>
                  <a:pt x="56" y="47"/>
                  <a:pt x="56" y="47"/>
                </a:cubicBezTo>
                <a:cubicBezTo>
                  <a:pt x="56" y="48"/>
                  <a:pt x="55" y="47"/>
                  <a:pt x="55" y="47"/>
                </a:cubicBezTo>
                <a:close/>
                <a:moveTo>
                  <a:pt x="15" y="73"/>
                </a:moveTo>
                <a:cubicBezTo>
                  <a:pt x="15" y="72"/>
                  <a:pt x="20" y="75"/>
                  <a:pt x="21" y="75"/>
                </a:cubicBezTo>
                <a:cubicBezTo>
                  <a:pt x="22" y="74"/>
                  <a:pt x="20" y="72"/>
                  <a:pt x="20" y="72"/>
                </a:cubicBezTo>
                <a:cubicBezTo>
                  <a:pt x="20" y="70"/>
                  <a:pt x="23" y="71"/>
                  <a:pt x="24" y="70"/>
                </a:cubicBezTo>
                <a:cubicBezTo>
                  <a:pt x="25" y="70"/>
                  <a:pt x="25" y="69"/>
                  <a:pt x="26" y="70"/>
                </a:cubicBezTo>
                <a:cubicBezTo>
                  <a:pt x="28" y="71"/>
                  <a:pt x="27" y="73"/>
                  <a:pt x="28" y="74"/>
                </a:cubicBezTo>
                <a:cubicBezTo>
                  <a:pt x="29" y="75"/>
                  <a:pt x="30" y="76"/>
                  <a:pt x="31" y="76"/>
                </a:cubicBezTo>
                <a:cubicBezTo>
                  <a:pt x="33" y="77"/>
                  <a:pt x="33" y="76"/>
                  <a:pt x="35" y="76"/>
                </a:cubicBezTo>
                <a:cubicBezTo>
                  <a:pt x="35" y="75"/>
                  <a:pt x="37" y="75"/>
                  <a:pt x="38" y="76"/>
                </a:cubicBezTo>
                <a:cubicBezTo>
                  <a:pt x="40" y="77"/>
                  <a:pt x="42" y="80"/>
                  <a:pt x="44" y="80"/>
                </a:cubicBezTo>
                <a:cubicBezTo>
                  <a:pt x="45" y="80"/>
                  <a:pt x="48" y="78"/>
                  <a:pt x="47" y="80"/>
                </a:cubicBezTo>
                <a:cubicBezTo>
                  <a:pt x="45" y="83"/>
                  <a:pt x="46" y="81"/>
                  <a:pt x="45" y="82"/>
                </a:cubicBezTo>
                <a:cubicBezTo>
                  <a:pt x="44" y="83"/>
                  <a:pt x="40" y="82"/>
                  <a:pt x="37" y="82"/>
                </a:cubicBezTo>
                <a:cubicBezTo>
                  <a:pt x="36" y="81"/>
                  <a:pt x="35" y="81"/>
                  <a:pt x="34" y="81"/>
                </a:cubicBezTo>
                <a:cubicBezTo>
                  <a:pt x="34" y="81"/>
                  <a:pt x="34" y="81"/>
                  <a:pt x="33" y="82"/>
                </a:cubicBezTo>
                <a:cubicBezTo>
                  <a:pt x="32" y="82"/>
                  <a:pt x="32" y="82"/>
                  <a:pt x="30" y="82"/>
                </a:cubicBezTo>
                <a:cubicBezTo>
                  <a:pt x="30" y="82"/>
                  <a:pt x="29" y="81"/>
                  <a:pt x="28" y="81"/>
                </a:cubicBezTo>
                <a:cubicBezTo>
                  <a:pt x="28" y="81"/>
                  <a:pt x="27" y="81"/>
                  <a:pt x="27" y="81"/>
                </a:cubicBezTo>
                <a:cubicBezTo>
                  <a:pt x="25" y="81"/>
                  <a:pt x="24" y="79"/>
                  <a:pt x="23" y="79"/>
                </a:cubicBezTo>
                <a:cubicBezTo>
                  <a:pt x="22" y="78"/>
                  <a:pt x="21" y="79"/>
                  <a:pt x="21" y="79"/>
                </a:cubicBezTo>
                <a:cubicBezTo>
                  <a:pt x="20" y="79"/>
                  <a:pt x="14" y="74"/>
                  <a:pt x="15" y="73"/>
                </a:cubicBezTo>
                <a:close/>
                <a:moveTo>
                  <a:pt x="14" y="72"/>
                </a:moveTo>
                <a:cubicBezTo>
                  <a:pt x="15" y="71"/>
                  <a:pt x="15" y="73"/>
                  <a:pt x="14" y="73"/>
                </a:cubicBezTo>
                <a:cubicBezTo>
                  <a:pt x="14" y="73"/>
                  <a:pt x="14" y="72"/>
                  <a:pt x="14" y="72"/>
                </a:cubicBezTo>
                <a:close/>
                <a:moveTo>
                  <a:pt x="50" y="38"/>
                </a:moveTo>
                <a:cubicBezTo>
                  <a:pt x="50" y="37"/>
                  <a:pt x="50" y="39"/>
                  <a:pt x="49" y="39"/>
                </a:cubicBezTo>
                <a:cubicBezTo>
                  <a:pt x="49" y="39"/>
                  <a:pt x="50" y="38"/>
                  <a:pt x="50" y="38"/>
                </a:cubicBezTo>
                <a:close/>
                <a:moveTo>
                  <a:pt x="52" y="22"/>
                </a:moveTo>
                <a:cubicBezTo>
                  <a:pt x="52" y="21"/>
                  <a:pt x="52" y="21"/>
                  <a:pt x="53" y="21"/>
                </a:cubicBezTo>
                <a:cubicBezTo>
                  <a:pt x="54" y="21"/>
                  <a:pt x="53" y="23"/>
                  <a:pt x="52" y="22"/>
                </a:cubicBezTo>
                <a:close/>
                <a:moveTo>
                  <a:pt x="57" y="16"/>
                </a:moveTo>
                <a:cubicBezTo>
                  <a:pt x="56" y="16"/>
                  <a:pt x="57" y="15"/>
                  <a:pt x="58" y="15"/>
                </a:cubicBezTo>
                <a:cubicBezTo>
                  <a:pt x="59" y="16"/>
                  <a:pt x="57" y="18"/>
                  <a:pt x="57" y="16"/>
                </a:cubicBezTo>
                <a:close/>
                <a:moveTo>
                  <a:pt x="59" y="13"/>
                </a:moveTo>
                <a:cubicBezTo>
                  <a:pt x="59" y="12"/>
                  <a:pt x="60" y="15"/>
                  <a:pt x="59" y="15"/>
                </a:cubicBezTo>
                <a:cubicBezTo>
                  <a:pt x="59" y="15"/>
                  <a:pt x="59" y="14"/>
                  <a:pt x="59" y="13"/>
                </a:cubicBezTo>
                <a:close/>
                <a:moveTo>
                  <a:pt x="47" y="15"/>
                </a:moveTo>
                <a:cubicBezTo>
                  <a:pt x="46" y="13"/>
                  <a:pt x="49" y="15"/>
                  <a:pt x="47" y="15"/>
                </a:cubicBezTo>
                <a:cubicBezTo>
                  <a:pt x="47" y="15"/>
                  <a:pt x="47" y="15"/>
                  <a:pt x="47" y="15"/>
                </a:cubicBezTo>
                <a:close/>
              </a:path>
            </a:pathLst>
          </a:custGeom>
          <a:blipFill dpi="0" rotWithShape="1">
            <a:blip r:embed="rId2" cstate="print"/>
            <a:srcRect/>
            <a:tile tx="0" ty="0" sx="10000" sy="10000" flip="xy" algn="ctr"/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23938" y="206375"/>
            <a:ext cx="3543300" cy="522288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0F13"/>
                </a:solidFill>
                <a:effectLst/>
                <a:uLnTx/>
                <a:uFillTx/>
                <a:latin typeface="+mn-lt"/>
                <a:ea typeface="Yu Gothic Medium" panose="020B0500000000000000" charset="-128"/>
                <a:cs typeface="+mn-cs"/>
              </a:rPr>
              <a:t>ADD YOUR TEXT HERE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E0F13"/>
              </a:solidFill>
              <a:effectLst/>
              <a:uLnTx/>
              <a:uFillTx/>
              <a:latin typeface="+mn-lt"/>
              <a:ea typeface="Yu Gothic Medium" panose="020B0500000000000000" charset="-128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125" y="144463"/>
            <a:ext cx="65246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Yu Gothic Medium" panose="020B0500000000000000" charset="-128"/>
                <a:cs typeface="+mn-cs"/>
              </a:rPr>
              <a:t>04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原创设计师QQ598969553        _3"/>
          <p:cNvSpPr txBox="1">
            <a:spLocks noChangeArrowheads="1"/>
          </p:cNvSpPr>
          <p:nvPr/>
        </p:nvSpPr>
        <p:spPr bwMode="auto">
          <a:xfrm>
            <a:off x="3082925" y="4678045"/>
            <a:ext cx="5694680" cy="358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735" dirty="0">
                <a:solidFill>
                  <a:srgbClr val="1557A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山东畅想云教育科技有限公司</a:t>
            </a:r>
            <a:endParaRPr lang="en-US" altLang="nl-NL" sz="1735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原创设计师QQ598969553        _4"/>
          <p:cNvSpPr txBox="1">
            <a:spLocks noChangeArrowheads="1"/>
          </p:cNvSpPr>
          <p:nvPr/>
        </p:nvSpPr>
        <p:spPr bwMode="auto">
          <a:xfrm>
            <a:off x="1393190" y="2093595"/>
            <a:ext cx="9074150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1557A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教研室审核流程</a:t>
            </a:r>
            <a:endParaRPr lang="zh-CN" altLang="en-US" sz="7200" b="1" dirty="0">
              <a:solidFill>
                <a:srgbClr val="1557A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16" name="原创设计师QQ598969553        _5"/>
          <p:cNvCxnSpPr/>
          <p:nvPr/>
        </p:nvCxnSpPr>
        <p:spPr>
          <a:xfrm>
            <a:off x="2665095" y="4339590"/>
            <a:ext cx="652843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778155" y="23607419"/>
            <a:ext cx="2635691" cy="68137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639185" y="3482340"/>
            <a:ext cx="45821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 dirty="0">
                <a:solidFill>
                  <a:srgbClr val="1557A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www.changxianggu.com</a:t>
            </a:r>
            <a:endParaRPr lang="zh-CN" altLang="en-US" sz="2800" b="1" dirty="0">
              <a:solidFill>
                <a:srgbClr val="1557A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000">
        <p14:vortex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545274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1</a:t>
            </a:r>
            <a:r>
              <a:rPr lang="zh-CN" altLang="en-US" sz="2000" b="1">
                <a:latin typeface="Tahoma" panose="020B0604030504040204" charset="0"/>
              </a:rPr>
              <a:t>、</a:t>
            </a:r>
            <a:r>
              <a:rPr lang="zh-CN" sz="2000" b="1">
                <a:latin typeface="Tahoma" panose="020B0604030504040204" charset="0"/>
              </a:rPr>
              <a:t>教材管理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教材审核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驳回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 descr="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4235" y="1142365"/>
            <a:ext cx="10464165" cy="47434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545274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2</a:t>
            </a:r>
            <a:r>
              <a:rPr lang="zh-CN" altLang="en-US" sz="2000" b="1">
                <a:latin typeface="Tahoma" panose="020B0604030504040204" charset="0"/>
              </a:rPr>
              <a:t>、</a:t>
            </a:r>
            <a:r>
              <a:rPr lang="zh-CN" sz="2000" b="1">
                <a:latin typeface="Tahoma" panose="020B0604030504040204" charset="0"/>
              </a:rPr>
              <a:t>教材管理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教材审核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  <a:sym typeface="+mn-ea"/>
              </a:rPr>
              <a:t>驳回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 descr="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10" y="1274445"/>
            <a:ext cx="10626725" cy="49034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545274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3</a:t>
            </a:r>
            <a:r>
              <a:rPr lang="zh-CN" altLang="en-US" sz="2000" b="1">
                <a:latin typeface="Tahoma" panose="020B0604030504040204" charset="0"/>
              </a:rPr>
              <a:t>、</a:t>
            </a:r>
            <a:r>
              <a:rPr lang="zh-CN" sz="2000" b="1">
                <a:latin typeface="Tahoma" panose="020B0604030504040204" charset="0"/>
              </a:rPr>
              <a:t>教材管理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教材审核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驳回成功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685" y="1069975"/>
            <a:ext cx="11137265" cy="5397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27550" y="2870835"/>
            <a:ext cx="3570605" cy="878205"/>
          </a:xfrm>
        </p:spPr>
        <p:txBody>
          <a:bodyPr>
            <a:noAutofit/>
          </a:bodyPr>
          <a:p>
            <a:pPr algn="l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四、教材指定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545274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1</a:t>
            </a:r>
            <a:r>
              <a:rPr lang="zh-CN" altLang="en-US" sz="2000" b="1">
                <a:latin typeface="Tahoma" panose="020B0604030504040204" charset="0"/>
              </a:rPr>
              <a:t>、</a:t>
            </a:r>
            <a:r>
              <a:rPr lang="zh-CN" sz="2000" b="1">
                <a:latin typeface="Tahoma" panose="020B0604030504040204" charset="0"/>
              </a:rPr>
              <a:t>教材管理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教材审核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指定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15"/>
          <p:cNvPicPr>
            <a:picLocks noChangeAspect="1"/>
          </p:cNvPicPr>
          <p:nvPr/>
        </p:nvPicPr>
        <p:blipFill>
          <a:blip r:embed="rId1"/>
          <a:srcRect b="6684"/>
          <a:stretch>
            <a:fillRect/>
          </a:stretch>
        </p:blipFill>
        <p:spPr>
          <a:xfrm>
            <a:off x="751205" y="1274445"/>
            <a:ext cx="10887710" cy="45923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545274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2</a:t>
            </a:r>
            <a:r>
              <a:rPr lang="zh-CN" altLang="en-US" sz="2000" b="1">
                <a:latin typeface="Tahoma" panose="020B0604030504040204" charset="0"/>
              </a:rPr>
              <a:t>、</a:t>
            </a:r>
            <a:r>
              <a:rPr lang="zh-CN" sz="2000" b="1">
                <a:latin typeface="Tahoma" panose="020B0604030504040204" charset="0"/>
              </a:rPr>
              <a:t>教材管理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教材审核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指定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 descr="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416050"/>
            <a:ext cx="10058400" cy="46316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545274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3</a:t>
            </a:r>
            <a:r>
              <a:rPr lang="zh-CN" altLang="en-US" sz="2000" b="1">
                <a:latin typeface="Tahoma" panose="020B0604030504040204" charset="0"/>
              </a:rPr>
              <a:t>、</a:t>
            </a:r>
            <a:r>
              <a:rPr lang="zh-CN" sz="2000" b="1">
                <a:latin typeface="Tahoma" panose="020B0604030504040204" charset="0"/>
              </a:rPr>
              <a:t>教材管理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教材审核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指定成功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17"/>
          <p:cNvPicPr>
            <a:picLocks noChangeAspect="1"/>
          </p:cNvPicPr>
          <p:nvPr/>
        </p:nvPicPr>
        <p:blipFill>
          <a:blip r:embed="rId1"/>
          <a:srcRect r="1307"/>
          <a:stretch>
            <a:fillRect/>
          </a:stretch>
        </p:blipFill>
        <p:spPr>
          <a:xfrm>
            <a:off x="737870" y="1231900"/>
            <a:ext cx="10698480" cy="473519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原创设计师QQ598969553        _3"/>
          <p:cNvSpPr txBox="1">
            <a:spLocks noChangeArrowheads="1"/>
          </p:cNvSpPr>
          <p:nvPr/>
        </p:nvSpPr>
        <p:spPr bwMode="auto">
          <a:xfrm>
            <a:off x="3130550" y="4492625"/>
            <a:ext cx="569468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1557A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畅想谷</a:t>
            </a:r>
            <a:endParaRPr lang="zh-CN" altLang="en-US" sz="2800" dirty="0">
              <a:solidFill>
                <a:srgbClr val="1557A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原创设计师QQ598969553        _4"/>
          <p:cNvSpPr txBox="1">
            <a:spLocks noChangeArrowheads="1"/>
          </p:cNvSpPr>
          <p:nvPr/>
        </p:nvSpPr>
        <p:spPr bwMode="auto">
          <a:xfrm>
            <a:off x="1769110" y="2110105"/>
            <a:ext cx="8837930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1557A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谢谢</a:t>
            </a:r>
            <a:endParaRPr lang="zh-CN" altLang="en-US" sz="7200" b="1" dirty="0">
              <a:solidFill>
                <a:srgbClr val="1557A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16" name="原创设计师QQ598969553        _5"/>
          <p:cNvCxnSpPr/>
          <p:nvPr/>
        </p:nvCxnSpPr>
        <p:spPr>
          <a:xfrm>
            <a:off x="2924175" y="3900805"/>
            <a:ext cx="652843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00">
        <p14:vortex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739005" y="2739390"/>
            <a:ext cx="3413125" cy="878205"/>
          </a:xfrm>
        </p:spPr>
        <p:txBody>
          <a:bodyPr>
            <a:noAutofit/>
          </a:bodyPr>
          <a:p>
            <a:pPr algn="l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一、登录账号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347789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1</a:t>
            </a:r>
            <a:r>
              <a:rPr lang="zh-CN" altLang="en-US" sz="2000" b="1">
                <a:latin typeface="Tahoma" panose="020B0604030504040204" charset="0"/>
              </a:rPr>
              <a:t>、登录教研室管理员</a:t>
            </a:r>
            <a:endParaRPr lang="zh-CN" altLang="en-US" sz="2000" b="1">
              <a:latin typeface="Tahoma" panose="020B0604030504040204" charset="0"/>
            </a:endParaRPr>
          </a:p>
        </p:txBody>
      </p:sp>
      <p:pic>
        <p:nvPicPr>
          <p:cNvPr id="2" name="图片 1" descr="C:\Users\SD10\Desktop\新建文件夹\教研室\1.png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58190" y="1141730"/>
            <a:ext cx="10860405" cy="5270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545274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2</a:t>
            </a:r>
            <a:r>
              <a:rPr lang="zh-CN" altLang="en-US" sz="2000" b="1">
                <a:latin typeface="Tahoma" panose="020B0604030504040204" charset="0"/>
              </a:rPr>
              <a:t>、</a:t>
            </a:r>
            <a:r>
              <a:rPr lang="zh-CN" sz="2000" b="1">
                <a:latin typeface="Tahoma" panose="020B0604030504040204" charset="0"/>
              </a:rPr>
              <a:t>首页</a:t>
            </a:r>
            <a:endParaRPr lang="zh-CN" sz="2000" b="1">
              <a:latin typeface="Tahoma" panose="020B060403050404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2"/>
          <p:cNvPicPr>
            <a:picLocks noChangeAspect="1"/>
          </p:cNvPicPr>
          <p:nvPr/>
        </p:nvPicPr>
        <p:blipFill>
          <a:blip r:embed="rId1"/>
          <a:srcRect r="631"/>
          <a:stretch>
            <a:fillRect/>
          </a:stretch>
        </p:blipFill>
        <p:spPr>
          <a:xfrm>
            <a:off x="789940" y="1182370"/>
            <a:ext cx="10299065" cy="50184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739005" y="2739390"/>
            <a:ext cx="3413125" cy="878205"/>
          </a:xfrm>
        </p:spPr>
        <p:txBody>
          <a:bodyPr>
            <a:noAutofit/>
          </a:bodyPr>
          <a:p>
            <a:pPr algn="l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二、教材审核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545274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1</a:t>
            </a:r>
            <a:r>
              <a:rPr lang="zh-CN" altLang="en-US" sz="2000" b="1">
                <a:latin typeface="Tahoma" panose="020B0604030504040204" charset="0"/>
              </a:rPr>
              <a:t>、</a:t>
            </a:r>
            <a:r>
              <a:rPr lang="zh-CN" sz="2000" b="1">
                <a:latin typeface="Tahoma" panose="020B0604030504040204" charset="0"/>
              </a:rPr>
              <a:t>首页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sz="2000" b="1">
                <a:latin typeface="Tahoma" panose="020B0604030504040204" charset="0"/>
              </a:rPr>
              <a:t>待审核</a:t>
            </a:r>
            <a:endParaRPr lang="zh-CN" sz="2000" b="1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0575" y="1155065"/>
            <a:ext cx="10610215" cy="52679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1116393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2</a:t>
            </a:r>
            <a:r>
              <a:rPr lang="zh-CN" altLang="en-US" sz="2000" b="1">
                <a:latin typeface="Tahoma" panose="020B0604030504040204" charset="0"/>
              </a:rPr>
              <a:t>、</a:t>
            </a:r>
            <a:r>
              <a:rPr lang="zh-CN" sz="2000" b="1">
                <a:latin typeface="Tahoma" panose="020B0604030504040204" charset="0"/>
              </a:rPr>
              <a:t>首页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sz="2000" b="1">
                <a:latin typeface="Tahoma" panose="020B0604030504040204" charset="0"/>
              </a:rPr>
              <a:t>待审核（根据搜索框搜索需审核的教材；教材名称红色为非优秀教材，黑色为优秀教材）</a:t>
            </a:r>
            <a:endParaRPr lang="zh-CN" sz="2000" b="1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9815" y="1274445"/>
            <a:ext cx="9281795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1070419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3</a:t>
            </a:r>
            <a:r>
              <a:rPr lang="zh-CN" altLang="en-US" sz="2000" b="1">
                <a:latin typeface="Tahoma" panose="020B0604030504040204" charset="0"/>
              </a:rPr>
              <a:t>、</a:t>
            </a:r>
            <a:r>
              <a:rPr lang="zh-CN" sz="2000" b="1">
                <a:latin typeface="Tahoma" panose="020B0604030504040204" charset="0"/>
              </a:rPr>
              <a:t>首页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sz="2000" b="1">
                <a:latin typeface="Tahoma" panose="020B0604030504040204" charset="0"/>
              </a:rPr>
              <a:t>待审核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审核通过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 descr="21"/>
          <p:cNvPicPr>
            <a:picLocks noChangeAspect="1"/>
          </p:cNvPicPr>
          <p:nvPr/>
        </p:nvPicPr>
        <p:blipFill>
          <a:blip r:embed="rId1"/>
          <a:srcRect r="1622"/>
          <a:stretch>
            <a:fillRect/>
          </a:stretch>
        </p:blipFill>
        <p:spPr>
          <a:xfrm>
            <a:off x="606425" y="1165225"/>
            <a:ext cx="10400665" cy="48698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317365" y="2844165"/>
            <a:ext cx="5452745" cy="878205"/>
          </a:xfrm>
        </p:spPr>
        <p:txBody>
          <a:bodyPr>
            <a:noAutofit/>
          </a:bodyPr>
          <a:p>
            <a:pPr algn="l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三、教材驳回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IMING" val="|1.1|3.1|1.3|0.9"/>
</p:tagLst>
</file>

<file path=ppt/tags/tag2.xml><?xml version="1.0" encoding="utf-8"?>
<p:tagLst xmlns:p="http://schemas.openxmlformats.org/presentationml/2006/main">
  <p:tag name="TIMING" val="|1.1|3.1|1.3|0.9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</Words>
  <Application>WPS 演示</Application>
  <PresentationFormat>宽屏</PresentationFormat>
  <Paragraphs>72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宋体</vt:lpstr>
      <vt:lpstr>Wingdings</vt:lpstr>
      <vt:lpstr>Yu Gothic Medium</vt:lpstr>
      <vt:lpstr>微软雅黑</vt:lpstr>
      <vt:lpstr>Tahoma</vt:lpstr>
      <vt:lpstr>Arial Unicode MS</vt:lpstr>
      <vt:lpstr>Calibri Light</vt:lpstr>
      <vt:lpstr>Calibri</vt:lpstr>
      <vt:lpstr>Office 主题</vt:lpstr>
      <vt:lpstr>PowerPoint 演示文稿</vt:lpstr>
      <vt:lpstr>一、登录账号</vt:lpstr>
      <vt:lpstr>1、登录教研室管理员</vt:lpstr>
      <vt:lpstr>2、首页</vt:lpstr>
      <vt:lpstr>二、教材审核</vt:lpstr>
      <vt:lpstr>1、首页-待审核</vt:lpstr>
      <vt:lpstr>2、首页-待审核（根据搜索框搜索需审核的教材；红色为非优秀教材，黑色为优秀教材）</vt:lpstr>
      <vt:lpstr>3、首页-待审核-审核通过</vt:lpstr>
      <vt:lpstr>三、教材驳回</vt:lpstr>
      <vt:lpstr>1、教材管理-教材审核-驳回</vt:lpstr>
      <vt:lpstr>2、教材管理-教材审核-驳回</vt:lpstr>
      <vt:lpstr>3、教材管理-教材审核-驳回成功</vt:lpstr>
      <vt:lpstr>四、教材指定</vt:lpstr>
      <vt:lpstr>1、教材管理-教材审核-指定</vt:lpstr>
      <vt:lpstr>2、教材管理-教材审核-指定</vt:lpstr>
      <vt:lpstr>3、教材管理-教材审核-指定成功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SD15</dc:creator>
  <cp:lastModifiedBy>湿湿葛葛</cp:lastModifiedBy>
  <cp:revision>488</cp:revision>
  <dcterms:created xsi:type="dcterms:W3CDTF">2017-04-06T04:58:00Z</dcterms:created>
  <dcterms:modified xsi:type="dcterms:W3CDTF">2017-12-05T03:30:31Z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